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10385D3-1E1C-4A87-A57C-0A5CCEF285B9}" v="1" dt="2025-10-16T12:36:20.6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0" autoAdjust="0"/>
    <p:restoredTop sz="94660"/>
  </p:normalViewPr>
  <p:slideViewPr>
    <p:cSldViewPr snapToGrid="0">
      <p:cViewPr>
        <p:scale>
          <a:sx n="61" d="100"/>
          <a:sy n="61" d="100"/>
        </p:scale>
        <p:origin x="1090" y="4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Grimaldi" userId="caec255e-17be-4387-8dd5-bb7464ad17af" providerId="ADAL" clId="{510385D3-1E1C-4A87-A57C-0A5CCEF285B9}"/>
    <pc:docChg chg="custSel modSld">
      <pc:chgData name="Alessio Grimaldi" userId="caec255e-17be-4387-8dd5-bb7464ad17af" providerId="ADAL" clId="{510385D3-1E1C-4A87-A57C-0A5CCEF285B9}" dt="2025-10-16T12:36:27.875" v="4" actId="207"/>
      <pc:docMkLst>
        <pc:docMk/>
      </pc:docMkLst>
      <pc:sldChg chg="addSp modSp mod">
        <pc:chgData name="Alessio Grimaldi" userId="caec255e-17be-4387-8dd5-bb7464ad17af" providerId="ADAL" clId="{510385D3-1E1C-4A87-A57C-0A5CCEF285B9}" dt="2025-10-16T12:36:27.875" v="4" actId="207"/>
        <pc:sldMkLst>
          <pc:docMk/>
          <pc:sldMk cId="3462163335" sldId="256"/>
        </pc:sldMkLst>
        <pc:spChg chg="mod">
          <ac:chgData name="Alessio Grimaldi" userId="caec255e-17be-4387-8dd5-bb7464ad17af" providerId="ADAL" clId="{510385D3-1E1C-4A87-A57C-0A5CCEF285B9}" dt="2025-10-16T12:36:27.875" v="4" actId="207"/>
          <ac:spMkLst>
            <pc:docMk/>
            <pc:sldMk cId="3462163335" sldId="256"/>
            <ac:spMk id="8" creationId="{70522A4F-50EA-DE2A-5EED-6DA8BE82C791}"/>
          </ac:spMkLst>
        </pc:spChg>
        <pc:picChg chg="add mod ord">
          <ac:chgData name="Alessio Grimaldi" userId="caec255e-17be-4387-8dd5-bb7464ad17af" providerId="ADAL" clId="{510385D3-1E1C-4A87-A57C-0A5CCEF285B9}" dt="2025-10-16T12:36:23.574" v="3" actId="167"/>
          <ac:picMkLst>
            <pc:docMk/>
            <pc:sldMk cId="3462163335" sldId="256"/>
            <ac:picMk id="11" creationId="{57C219AB-5F70-8E75-ED68-4F19FC74DDE7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90B7BFB-9E5F-56C4-9868-92008457CF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74432C0D-143E-C298-34BA-9B78DA2C40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250F2499-979E-84CD-C85B-06FB46A556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6A31B2D-683C-C73D-96F1-82D83D5BA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CF3A738-3DD2-C3AA-D07D-C50ADF567E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89627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E0303A3-6486-7D78-D50C-2DB15D95AC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9C22D42-9DF8-41DA-9438-B2763AC0C8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322E6471-7B55-2C84-B96E-DE803D9E6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FDDC7F2-B0A0-C14F-DCB9-F069EF147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689D660-9A42-4717-5340-BA1EA9EEFC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08357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2A03C963-DD4C-8B31-3160-93727AA03C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AEBF50A-DDBC-442A-23B3-38EE57CB1B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9E274DF-C0A1-DEE1-B0E1-72BDD691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4C16E69-C5F3-118A-9132-7251ED747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E3105CDB-A042-FD0B-68AF-9E2CB1957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0671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AD5D762-A05A-0E81-7D38-8294F8267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9964DD4-636A-2C1C-2058-78BD2C9AD8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66723A49-587D-4048-294E-44362E9DE0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18D7A67-E32E-6582-03CB-AD5C7E12B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3CA94A6-642F-C78D-8EC5-65FF4930F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99202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9AAC30DF-F272-7B6C-A070-233ADBF99C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478F160-7C01-B464-4227-4C830B73CA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5BE5E69A-2C66-40FC-0ABD-EF1552238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44C8971-7296-F2B9-2FD8-24D2CEEEAA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1F14F5F1-1989-2F63-9317-5154DD6E3D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86196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BDABD4B-C6A8-ACEA-5C39-194421B3FE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55E2C2C-BB2D-21FE-B863-4167ABDDC3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856B630C-485D-1A21-67CB-44B56AE170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96D15357-DC32-3C3D-902D-73C439E42A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A1CF4FCE-E517-F838-F699-615726D40D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F10A5BF-695E-3792-897B-A177C4148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7195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2CD2997-7730-5B4F-894A-80C799042A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E295CF9F-96A1-3D93-035F-623FCE8943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F3AB2375-B740-6B48-FF81-77323FCFB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9ECCDAAD-B79F-6E1F-6572-CA9DE3E12E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1855A03B-9A55-F86A-6FE2-14DAE3A1FC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E9A76E54-FFA4-B8A3-2F91-7C18930D5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704DC49B-B13A-11D5-782B-A8A2F4668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4ACC2DF8-E030-C962-8F54-EA453EC258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34800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4802E50-D49A-6525-7B30-2775891B9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45DF029E-20A9-D7E2-64AB-897878241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C0094E6D-6756-B5F6-E2B0-8E3BDA0A6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31581212-8F11-6AFF-D32F-7F778A5435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98314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EA7FFB2E-9EBA-95AB-4869-5B1547534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7415638-4EDF-CC9D-D997-C7D14CACB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1AE90BE3-FB73-7639-8F8E-35C6E281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2817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888CB0B-C8E3-9CC5-8EBF-753E783E59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534E5285-6125-FAB6-63C4-1625167D4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77ADAA2B-3AAE-7120-1B9D-4F0CDF021C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0C526D9A-C02A-20E9-A47C-1C47CDDED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C236C4EF-ED7B-9E78-C299-FC1199AFF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0F3498B5-A485-3BA7-8BAB-21E802006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01339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A1832D7-C1CB-5037-DCC1-5B1E5B7F4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F6DB7891-651D-5C38-D66D-0D3122341B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C00C96AC-2DF5-1CEF-64FC-DC6213F80B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D6549D47-9789-56B0-63E9-4FE541355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E365110-9C71-C206-B33F-8DA2DB17C1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CB9EBB7-DEA8-DDE5-4D8A-A144918A6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2076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95DCBDE2-0D66-86E8-2A3F-694E73D95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9CAA57-EAA8-15F5-180B-32268AB60D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8B233781-B497-371F-CB69-87ECEE8913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38C6AE-CE61-4485-BDBE-E8396AFDCA72}" type="datetimeFigureOut">
              <a:rPr lang="it-IT" smtClean="0"/>
              <a:t>16/10/2025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0F99D66-89D3-858C-EB31-99DB0BE07B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F0FABBA2-3217-25CB-66E9-FF73C8717F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AC3016-669F-4229-B81B-8A7CD2B8B80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85086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57C219AB-5F70-8E75-ED68-4F19FC74DDE7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"/>
            <a:ext cx="12192001" cy="6857999"/>
          </a:xfrm>
          <a:prstGeom prst="rect">
            <a:avLst/>
          </a:prstGeom>
        </p:spPr>
      </p:pic>
      <p:pic>
        <p:nvPicPr>
          <p:cNvPr id="7" name="Immagine 6" descr="Immagine che contiene testo, Carattere, mappa&#10;&#10;Il contenuto generato dall'IA potrebbe non essere corretto.">
            <a:extLst>
              <a:ext uri="{FF2B5EF4-FFF2-40B4-BE49-F238E27FC236}">
                <a16:creationId xmlns:a16="http://schemas.microsoft.com/office/drawing/2014/main" id="{A1D00689-6FA7-6C22-1961-6B77770A40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82" y="0"/>
            <a:ext cx="9204118" cy="2939142"/>
          </a:xfrm>
          <a:prstGeom prst="rect">
            <a:avLst/>
          </a:prstGeom>
        </p:spPr>
      </p:pic>
      <p:sp>
        <p:nvSpPr>
          <p:cNvPr id="8" name="Titolo 1">
            <a:extLst>
              <a:ext uri="{FF2B5EF4-FFF2-40B4-BE49-F238E27FC236}">
                <a16:creationId xmlns:a16="http://schemas.microsoft.com/office/drawing/2014/main" id="{70522A4F-50EA-DE2A-5EED-6DA8BE82C791}"/>
              </a:ext>
            </a:extLst>
          </p:cNvPr>
          <p:cNvSpPr txBox="1">
            <a:spLocks/>
          </p:cNvSpPr>
          <p:nvPr/>
        </p:nvSpPr>
        <p:spPr>
          <a:xfrm>
            <a:off x="179659" y="493486"/>
            <a:ext cx="2685075" cy="230180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 lnSpcReduction="1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2000" b="1" dirty="0">
                <a:solidFill>
                  <a:schemeClr val="bg1"/>
                </a:solidFill>
                <a:latin typeface="Helvetica LT Pro" panose="020B0504020202020204" pitchFamily="34" charset="0"/>
              </a:rPr>
              <a:t>Esempio copri transenna</a:t>
            </a:r>
          </a:p>
          <a:p>
            <a:pPr algn="l">
              <a:lnSpc>
                <a:spcPct val="170000"/>
              </a:lnSpc>
            </a:pPr>
            <a:r>
              <a:rPr lang="it-IT" sz="2000" b="1" dirty="0">
                <a:solidFill>
                  <a:schemeClr val="bg1"/>
                </a:solidFill>
                <a:latin typeface="Helvetica LT Pro" panose="020B0504020202020204" pitchFamily="34" charset="0"/>
              </a:rPr>
              <a:t>/banner ad occhielli per recinzioni da cantiere</a:t>
            </a:r>
          </a:p>
          <a:p>
            <a:pPr algn="l"/>
            <a:endParaRPr lang="it-IT" sz="2000" dirty="0"/>
          </a:p>
        </p:txBody>
      </p:sp>
      <p:pic>
        <p:nvPicPr>
          <p:cNvPr id="10" name="Immagine 9" descr="Immagine che contiene testo, aria aperta, vestiti, veicolo&#10;&#10;Il contenuto generato dall'IA potrebbe non essere corretto.">
            <a:extLst>
              <a:ext uri="{FF2B5EF4-FFF2-40B4-BE49-F238E27FC236}">
                <a16:creationId xmlns:a16="http://schemas.microsoft.com/office/drawing/2014/main" id="{F79726D3-6650-EA4E-FE89-5841FB6E99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9143"/>
            <a:ext cx="12192000" cy="3918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1633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C0C33-FC60-9129-C7FC-945E5CE458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15E92B89-7EBC-2C8F-1BA5-DFCBB7A29A7B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"/>
            <a:ext cx="12192001" cy="6857999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C47522D5-ECD0-ED43-BD7B-70E1EFB2780A}"/>
              </a:ext>
            </a:extLst>
          </p:cNvPr>
          <p:cNvSpPr txBox="1">
            <a:spLocks/>
          </p:cNvSpPr>
          <p:nvPr/>
        </p:nvSpPr>
        <p:spPr>
          <a:xfrm>
            <a:off x="106136" y="253092"/>
            <a:ext cx="11707585" cy="3072567"/>
          </a:xfrm>
          <a:prstGeom prst="rect">
            <a:avLst/>
          </a:prstGeom>
        </p:spPr>
        <p:txBody>
          <a:bodyPr vert="horz" lIns="148033" tIns="74017" rIns="148033" bIns="74017" rtlCol="0" anchor="b">
            <a:norm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1943" b="1" dirty="0">
                <a:solidFill>
                  <a:schemeClr val="bg1"/>
                </a:solidFill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solidFill>
                  <a:schemeClr val="bg1"/>
                </a:solidFill>
                <a:latin typeface="Helvetica LT Pro" panose="020B0504020202020204" pitchFamily="34" charset="0"/>
              </a:rPr>
              <a:t>Il seguente formato è pensato per la promozione dell’intervento inerente al progetto «Strade Verdi» tramite copri transenna/banner da recinzione di cantiere. L’immagine suggerita rappresenta un esempio di supporto avente dimensione 229cm x 73cm. </a:t>
            </a:r>
            <a:br>
              <a:rPr lang="it-IT" sz="1457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457" dirty="0">
                <a:solidFill>
                  <a:schemeClr val="bg1"/>
                </a:solidFill>
                <a:latin typeface="Helvetica LT Pro" panose="020B0504020202020204" pitchFamily="34" charset="0"/>
              </a:rPr>
              <a:t>Tale modello può tuttavia variare a seconda delle specificità del progetto e del contesto, pertanto non si fornisce un template pre impostato, ma solamente un esempio a cui fare riferimento nella realizzazione.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solidFill>
                  <a:schemeClr val="bg1"/>
                </a:solidFill>
                <a:latin typeface="Helvetica LT Pro" panose="020B0504020202020204" pitchFamily="34" charset="0"/>
              </a:rPr>
              <a:t>Data la natura nel materiale comunicativo si consiglia l’utilizzo di software di grafica specifici con il supporto di personale qualificato. </a:t>
            </a:r>
            <a:br>
              <a:rPr lang="it-IT" sz="1457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457" dirty="0">
                <a:solidFill>
                  <a:schemeClr val="bg1"/>
                </a:solidFill>
                <a:latin typeface="Helvetica LT Pro" panose="020B0504020202020204" pitchFamily="34" charset="0"/>
              </a:rPr>
              <a:t>Si allegano nel KIT comunicazione, una serie di elementi grafici vettoriali per la composizione del banner</a:t>
            </a:r>
            <a:endParaRPr lang="it-IT" sz="1943" dirty="0"/>
          </a:p>
        </p:txBody>
      </p:sp>
    </p:spTree>
    <p:extLst>
      <p:ext uri="{BB962C8B-B14F-4D97-AF65-F5344CB8AC3E}">
        <p14:creationId xmlns:p14="http://schemas.microsoft.com/office/powerpoint/2010/main" val="203264859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22aaf1-36f7-4e21-b3d9-663b9881e320" xsi:nil="true"/>
    <lcf76f155ced4ddcb4097134ff3c332f xmlns="7944cff6-b84d-4a8d-8699-5b161c04c97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2454C0B27E40AAE45742DB837405" ma:contentTypeVersion="16" ma:contentTypeDescription="Create a new document." ma:contentTypeScope="" ma:versionID="07c755e0eaa8e04f92451432560e401f">
  <xsd:schema xmlns:xsd="http://www.w3.org/2001/XMLSchema" xmlns:xs="http://www.w3.org/2001/XMLSchema" xmlns:p="http://schemas.microsoft.com/office/2006/metadata/properties" xmlns:ns2="7944cff6-b84d-4a8d-8699-5b161c04c975" xmlns:ns3="bc22aaf1-36f7-4e21-b3d9-663b9881e320" targetNamespace="http://schemas.microsoft.com/office/2006/metadata/properties" ma:root="true" ma:fieldsID="3c0e48b5fd99b6e72faf4121a783acad" ns2:_="" ns3:_="">
    <xsd:import namespace="7944cff6-b84d-4a8d-8699-5b161c04c975"/>
    <xsd:import namespace="bc22aaf1-36f7-4e21-b3d9-663b9881e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44cff6-b84d-4a8d-8699-5b161c04c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7cad8ff-d2a7-403d-8830-775765fbc0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2aaf1-36f7-4e21-b3d9-663b9881e32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26638f71-0b5e-438e-9a7a-93bda6e5d627}" ma:internalName="TaxCatchAll" ma:showField="CatchAllData" ma:web="bc22aaf1-36f7-4e21-b3d9-663b9881e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68A638A-63E4-4DC4-B47E-FBD98B8360FB}">
  <ds:schemaRefs>
    <ds:schemaRef ds:uri="http://schemas.microsoft.com/office/2006/metadata/properties"/>
    <ds:schemaRef ds:uri="http://schemas.microsoft.com/office/infopath/2007/PartnerControls"/>
    <ds:schemaRef ds:uri="bc22aaf1-36f7-4e21-b3d9-663b9881e320"/>
    <ds:schemaRef ds:uri="7944cff6-b84d-4a8d-8699-5b161c04c975"/>
  </ds:schemaRefs>
</ds:datastoreItem>
</file>

<file path=customXml/itemProps2.xml><?xml version="1.0" encoding="utf-8"?>
<ds:datastoreItem xmlns:ds="http://schemas.openxmlformats.org/officeDocument/2006/customXml" ds:itemID="{08A41BDC-DDC1-4C3B-A0D6-6D673D3A4D4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44cff6-b84d-4a8d-8699-5b161c04c975"/>
    <ds:schemaRef ds:uri="bc22aaf1-36f7-4e21-b3d9-663b9881e3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96E3681-D4B5-45E1-9853-84FCD6C36C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Helvetica LT Pro</vt:lpstr>
      <vt:lpstr>Tema di Office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Alessio Grimaldi</dc:creator>
  <cp:lastModifiedBy>Alessio Grimaldi</cp:lastModifiedBy>
  <cp:revision>1</cp:revision>
  <dcterms:created xsi:type="dcterms:W3CDTF">2025-10-16T09:37:53Z</dcterms:created>
  <dcterms:modified xsi:type="dcterms:W3CDTF">2025-10-16T12:36:29Z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0x010100BB262454C0B27E40AAE45742DB837405</vt:lpwstr>
  </property>
  <property fmtid="{D5CDD505-2E9C-101B-9397-08002B2CF9AE}" pid="3" name="MediaServiceImageTags">
    <vt:lpwstr/>
  </property>
</Properties>
</file>