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56" r:id="rId5"/>
    <p:sldId id="259" r:id="rId6"/>
    <p:sldId id="257" r:id="rId7"/>
    <p:sldId id="258" r:id="rId8"/>
  </p:sldIdLst>
  <p:sldSz cx="6858000" cy="9906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7972A10-D504-429F-A997-FA5AE729AD6A}" v="2" dt="2025-11-05T15:26:15.780"/>
    <p1510:client id="{BE1201ED-F1F8-400E-BD71-4F7AB34CB98A}" v="1" dt="2025-11-05T15:38:26.72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000" autoAdjust="0"/>
    <p:restoredTop sz="94660"/>
  </p:normalViewPr>
  <p:slideViewPr>
    <p:cSldViewPr snapToGrid="0">
      <p:cViewPr>
        <p:scale>
          <a:sx n="125" d="100"/>
          <a:sy n="125" d="100"/>
        </p:scale>
        <p:origin x="768" y="-18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Relationship Id="rId14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iovanni Mandelli" userId="2b9ae194-de5c-4468-a61a-19422c92c1c6" providerId="ADAL" clId="{F99D0064-745A-4442-BFBD-516ABBF473D2}"/>
    <pc:docChg chg="undo custSel addSld delSld modSld">
      <pc:chgData name="Giovanni Mandelli" userId="2b9ae194-de5c-4468-a61a-19422c92c1c6" providerId="ADAL" clId="{F99D0064-745A-4442-BFBD-516ABBF473D2}" dt="2025-11-05T15:39:22.012" v="114" actId="20577"/>
      <pc:docMkLst>
        <pc:docMk/>
      </pc:docMkLst>
      <pc:sldChg chg="modSp mod">
        <pc:chgData name="Giovanni Mandelli" userId="2b9ae194-de5c-4468-a61a-19422c92c1c6" providerId="ADAL" clId="{F99D0064-745A-4442-BFBD-516ABBF473D2}" dt="2025-11-05T15:39:22.012" v="114" actId="20577"/>
        <pc:sldMkLst>
          <pc:docMk/>
          <pc:sldMk cId="760193313" sldId="257"/>
        </pc:sldMkLst>
        <pc:spChg chg="mod">
          <ac:chgData name="Giovanni Mandelli" userId="2b9ae194-de5c-4468-a61a-19422c92c1c6" providerId="ADAL" clId="{F99D0064-745A-4442-BFBD-516ABBF473D2}" dt="2025-11-05T15:39:22.012" v="114" actId="20577"/>
          <ac:spMkLst>
            <pc:docMk/>
            <pc:sldMk cId="760193313" sldId="257"/>
            <ac:spMk id="10" creationId="{2F433C29-C710-5EB5-E506-0DFDC64CA3B1}"/>
          </ac:spMkLst>
        </pc:spChg>
      </pc:sldChg>
      <pc:sldChg chg="addSp delSp modSp add del mod">
        <pc:chgData name="Giovanni Mandelli" userId="2b9ae194-de5c-4468-a61a-19422c92c1c6" providerId="ADAL" clId="{F99D0064-745A-4442-BFBD-516ABBF473D2}" dt="2025-11-05T15:38:30.941" v="7" actId="14100"/>
        <pc:sldMkLst>
          <pc:docMk/>
          <pc:sldMk cId="3025409071" sldId="259"/>
        </pc:sldMkLst>
        <pc:picChg chg="add mod">
          <ac:chgData name="Giovanni Mandelli" userId="2b9ae194-de5c-4468-a61a-19422c92c1c6" providerId="ADAL" clId="{F99D0064-745A-4442-BFBD-516ABBF473D2}" dt="2025-11-05T15:38:30.941" v="7" actId="14100"/>
          <ac:picMkLst>
            <pc:docMk/>
            <pc:sldMk cId="3025409071" sldId="259"/>
            <ac:picMk id="3" creationId="{59422B56-8A1F-0715-C286-06DA4DA1F98F}"/>
          </ac:picMkLst>
        </pc:picChg>
        <pc:picChg chg="del">
          <ac:chgData name="Giovanni Mandelli" userId="2b9ae194-de5c-4468-a61a-19422c92c1c6" providerId="ADAL" clId="{F99D0064-745A-4442-BFBD-516ABBF473D2}" dt="2025-11-05T15:38:20.758" v="2" actId="478"/>
          <ac:picMkLst>
            <pc:docMk/>
            <pc:sldMk cId="3025409071" sldId="259"/>
            <ac:picMk id="4" creationId="{B1092DDE-9D05-7506-E34A-65F11B529614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it-IT"/>
              <a:t>Fare clic per modificare lo stile del sottotitolo dello schema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BA8D1D-23D8-4983-A5C5-A935F9217BF6}" type="datetimeFigureOut">
              <a:rPr lang="it-IT" smtClean="0"/>
              <a:t>05/11/2025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2E5B6-E2A7-4F0B-8113-AA3B9899D26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601901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BA8D1D-23D8-4983-A5C5-A935F9217BF6}" type="datetimeFigureOut">
              <a:rPr lang="it-IT" smtClean="0"/>
              <a:t>05/11/2025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2E5B6-E2A7-4F0B-8113-AA3B9899D26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8387751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BA8D1D-23D8-4983-A5C5-A935F9217BF6}" type="datetimeFigureOut">
              <a:rPr lang="it-IT" smtClean="0"/>
              <a:t>05/11/2025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2E5B6-E2A7-4F0B-8113-AA3B9899D26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5473026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BA8D1D-23D8-4983-A5C5-A935F9217BF6}" type="datetimeFigureOut">
              <a:rPr lang="it-IT" smtClean="0"/>
              <a:t>05/11/2025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2E5B6-E2A7-4F0B-8113-AA3B9899D26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6949556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82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82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BA8D1D-23D8-4983-A5C5-A935F9217BF6}" type="datetimeFigureOut">
              <a:rPr lang="it-IT" smtClean="0"/>
              <a:t>05/11/2025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2E5B6-E2A7-4F0B-8113-AA3B9899D26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455879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BA8D1D-23D8-4983-A5C5-A935F9217BF6}" type="datetimeFigureOut">
              <a:rPr lang="it-IT" smtClean="0"/>
              <a:t>05/11/2025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2E5B6-E2A7-4F0B-8113-AA3B9899D26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8153939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BA8D1D-23D8-4983-A5C5-A935F9217BF6}" type="datetimeFigureOut">
              <a:rPr lang="it-IT" smtClean="0"/>
              <a:t>05/11/2025</a:t>
            </a:fld>
            <a:endParaRPr lang="it-I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2E5B6-E2A7-4F0B-8113-AA3B9899D26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7777966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BA8D1D-23D8-4983-A5C5-A935F9217BF6}" type="datetimeFigureOut">
              <a:rPr lang="it-IT" smtClean="0"/>
              <a:t>05/11/2025</a:t>
            </a:fld>
            <a:endParaRPr lang="it-IT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2E5B6-E2A7-4F0B-8113-AA3B9899D26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9650570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BA8D1D-23D8-4983-A5C5-A935F9217BF6}" type="datetimeFigureOut">
              <a:rPr lang="it-IT" smtClean="0"/>
              <a:t>05/11/2025</a:t>
            </a:fld>
            <a:endParaRPr lang="it-I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2E5B6-E2A7-4F0B-8113-AA3B9899D26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309206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BA8D1D-23D8-4983-A5C5-A935F9217BF6}" type="datetimeFigureOut">
              <a:rPr lang="it-IT" smtClean="0"/>
              <a:t>05/11/2025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2E5B6-E2A7-4F0B-8113-AA3B9899D26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3686372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it-IT"/>
              <a:t>Fare clic sull'icona per inserire un'immagine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BA8D1D-23D8-4983-A5C5-A935F9217BF6}" type="datetimeFigureOut">
              <a:rPr lang="it-IT" smtClean="0"/>
              <a:t>05/11/2025</a:t>
            </a:fld>
            <a:endParaRPr lang="it-I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02E5B6-E2A7-4F0B-8113-AA3B9899D26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244352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2BA8D1D-23D8-4983-A5C5-A935F9217BF6}" type="datetimeFigureOut">
              <a:rPr lang="it-IT" smtClean="0"/>
              <a:t>05/11/2025</a:t>
            </a:fld>
            <a:endParaRPr lang="it-I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802E5B6-E2A7-4F0B-8113-AA3B9899D262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6453848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svg"/><Relationship Id="rId7" Type="http://schemas.openxmlformats.org/officeDocument/2006/relationships/image" Target="../media/image6.svg"/><Relationship Id="rId12" Type="http://schemas.openxmlformats.org/officeDocument/2006/relationships/image" Target="../media/image11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svg"/><Relationship Id="rId10" Type="http://schemas.openxmlformats.org/officeDocument/2006/relationships/image" Target="../media/image9.sv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sv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svg"/><Relationship Id="rId3" Type="http://schemas.openxmlformats.org/officeDocument/2006/relationships/image" Target="../media/image14.svg"/><Relationship Id="rId7" Type="http://schemas.openxmlformats.org/officeDocument/2006/relationships/image" Target="../media/image5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11" Type="http://schemas.openxmlformats.org/officeDocument/2006/relationships/image" Target="../media/image20.png"/><Relationship Id="rId5" Type="http://schemas.openxmlformats.org/officeDocument/2006/relationships/image" Target="../media/image17.svg"/><Relationship Id="rId10" Type="http://schemas.openxmlformats.org/officeDocument/2006/relationships/image" Target="../media/image19.png"/><Relationship Id="rId4" Type="http://schemas.openxmlformats.org/officeDocument/2006/relationships/image" Target="../media/image16.png"/><Relationship Id="rId9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Elemento grafico 17">
            <a:extLst>
              <a:ext uri="{FF2B5EF4-FFF2-40B4-BE49-F238E27FC236}">
                <a16:creationId xmlns:a16="http://schemas.microsoft.com/office/drawing/2014/main" id="{B4C5FD6A-1C95-1D23-6DBB-85C69D7B60C9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0"/>
            <a:ext cx="6858000" cy="9905999"/>
          </a:xfrm>
          <a:prstGeom prst="rect">
            <a:avLst/>
          </a:prstGeom>
        </p:spPr>
      </p:pic>
      <p:sp>
        <p:nvSpPr>
          <p:cNvPr id="19" name="Titolo 1">
            <a:extLst>
              <a:ext uri="{FF2B5EF4-FFF2-40B4-BE49-F238E27FC236}">
                <a16:creationId xmlns:a16="http://schemas.microsoft.com/office/drawing/2014/main" id="{38C1E700-BE28-D3A6-6D0A-171D7501D8B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831310" y="1278608"/>
            <a:ext cx="5463634" cy="1322090"/>
          </a:xfrm>
        </p:spPr>
        <p:txBody>
          <a:bodyPr>
            <a:normAutofit fontScale="90000"/>
          </a:bodyPr>
          <a:lstStyle/>
          <a:p>
            <a:pPr algn="l"/>
            <a:r>
              <a:rPr lang="it-IT" b="1" dirty="0">
                <a:solidFill>
                  <a:schemeClr val="bg1"/>
                </a:solidFill>
                <a:latin typeface="Helvetica LT Pro" panose="020B0504020202020204" pitchFamily="34" charset="0"/>
              </a:rPr>
              <a:t>Titolo della </a:t>
            </a:r>
            <a:br>
              <a:rPr lang="it-IT" b="1" dirty="0">
                <a:solidFill>
                  <a:schemeClr val="bg1"/>
                </a:solidFill>
                <a:latin typeface="Helvetica LT Pro" panose="020B0504020202020204" pitchFamily="34" charset="0"/>
              </a:rPr>
            </a:br>
            <a:r>
              <a:rPr lang="it-IT" b="1" dirty="0">
                <a:solidFill>
                  <a:schemeClr val="bg1"/>
                </a:solidFill>
                <a:latin typeface="Helvetica LT Pro" panose="020B0504020202020204" pitchFamily="34" charset="0"/>
              </a:rPr>
              <a:t>comunicazione</a:t>
            </a:r>
          </a:p>
        </p:txBody>
      </p:sp>
      <p:sp>
        <p:nvSpPr>
          <p:cNvPr id="20" name="Titolo 1">
            <a:extLst>
              <a:ext uri="{FF2B5EF4-FFF2-40B4-BE49-F238E27FC236}">
                <a16:creationId xmlns:a16="http://schemas.microsoft.com/office/drawing/2014/main" id="{7D61DC47-D276-D212-A005-D7D82B8FB4AB}"/>
              </a:ext>
            </a:extLst>
          </p:cNvPr>
          <p:cNvSpPr txBox="1">
            <a:spLocks/>
          </p:cNvSpPr>
          <p:nvPr/>
        </p:nvSpPr>
        <p:spPr>
          <a:xfrm>
            <a:off x="831310" y="3096725"/>
            <a:ext cx="4464259" cy="406679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32909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15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200000"/>
              </a:lnSpc>
            </a:pPr>
            <a:r>
              <a:rPr lang="it-IT" sz="1600" dirty="0">
                <a:solidFill>
                  <a:schemeClr val="bg1"/>
                </a:solidFill>
                <a:latin typeface="Helvetica LT Pro" panose="020B0504020202020204" pitchFamily="34" charset="0"/>
              </a:rPr>
              <a:t>Spiegazione sintetica intervento </a:t>
            </a:r>
            <a:br>
              <a:rPr lang="it-IT" sz="1600" dirty="0">
                <a:solidFill>
                  <a:schemeClr val="bg1"/>
                </a:solidFill>
                <a:latin typeface="Helvetica LT Pro" panose="020B0504020202020204" pitchFamily="34" charset="0"/>
              </a:rPr>
            </a:br>
            <a:r>
              <a:rPr lang="it-IT" sz="1600" dirty="0">
                <a:solidFill>
                  <a:schemeClr val="bg1"/>
                </a:solidFill>
                <a:latin typeface="Helvetica LT Pro" panose="020B0504020202020204" pitchFamily="34" charset="0"/>
              </a:rPr>
              <a:t>In questa sezione è opportuno dettagliare la comunicazione che si vuole dare, evitando aspetti eccessivamente tecnici.</a:t>
            </a:r>
            <a:br>
              <a:rPr lang="it-IT" sz="1600" dirty="0">
                <a:solidFill>
                  <a:schemeClr val="bg1"/>
                </a:solidFill>
                <a:latin typeface="Helvetica LT Pro" panose="020B0504020202020204" pitchFamily="34" charset="0"/>
              </a:rPr>
            </a:br>
            <a:r>
              <a:rPr lang="it-IT" sz="1600" dirty="0">
                <a:solidFill>
                  <a:schemeClr val="bg1"/>
                </a:solidFill>
                <a:latin typeface="Helvetica LT Pro" panose="020B0504020202020204" pitchFamily="34" charset="0"/>
              </a:rPr>
              <a:t>Cosa sta cambiando? </a:t>
            </a:r>
            <a:br>
              <a:rPr lang="it-IT" sz="1600" dirty="0">
                <a:solidFill>
                  <a:schemeClr val="bg1"/>
                </a:solidFill>
                <a:latin typeface="Helvetica LT Pro" panose="020B0504020202020204" pitchFamily="34" charset="0"/>
              </a:rPr>
            </a:br>
            <a:r>
              <a:rPr lang="it-IT" sz="1600" dirty="0">
                <a:solidFill>
                  <a:schemeClr val="bg1"/>
                </a:solidFill>
                <a:latin typeface="Helvetica LT Pro" panose="020B0504020202020204" pitchFamily="34" charset="0"/>
              </a:rPr>
              <a:t>Perché esiste questo progetto?</a:t>
            </a:r>
          </a:p>
          <a:p>
            <a:pPr algn="l">
              <a:lnSpc>
                <a:spcPct val="200000"/>
              </a:lnSpc>
            </a:pPr>
            <a:r>
              <a:rPr lang="it-IT" sz="1600" dirty="0">
                <a:solidFill>
                  <a:schemeClr val="bg1"/>
                </a:solidFill>
                <a:latin typeface="Helvetica LT Pro" panose="020B0504020202020204" pitchFamily="34" charset="0"/>
              </a:rPr>
              <a:t>Si sta pubblicizzando qualche evento partecipativo?</a:t>
            </a:r>
          </a:p>
          <a:p>
            <a:pPr algn="l"/>
            <a:endParaRPr lang="it-IT" sz="1400" dirty="0">
              <a:solidFill>
                <a:schemeClr val="bg1"/>
              </a:solidFill>
            </a:endParaRPr>
          </a:p>
        </p:txBody>
      </p:sp>
      <p:pic>
        <p:nvPicPr>
          <p:cNvPr id="21" name="Elemento grafico 20">
            <a:extLst>
              <a:ext uri="{FF2B5EF4-FFF2-40B4-BE49-F238E27FC236}">
                <a16:creationId xmlns:a16="http://schemas.microsoft.com/office/drawing/2014/main" id="{40B84250-5307-70AF-C2D2-D32E96765639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0" y="8655777"/>
            <a:ext cx="6858000" cy="1250223"/>
          </a:xfrm>
          <a:prstGeom prst="rect">
            <a:avLst/>
          </a:prstGeom>
        </p:spPr>
      </p:pic>
      <p:pic>
        <p:nvPicPr>
          <p:cNvPr id="22" name="Elemento grafico 21">
            <a:extLst>
              <a:ext uri="{FF2B5EF4-FFF2-40B4-BE49-F238E27FC236}">
                <a16:creationId xmlns:a16="http://schemas.microsoft.com/office/drawing/2014/main" id="{21A3FFCA-E3D9-9CAB-CBBC-A46118E93DE0}"/>
              </a:ext>
            </a:extLst>
          </p:cNvPr>
          <p:cNvPicPr>
            <a:picLocks noGrp="1" noRot="1" noMove="1" noResize="1" noEditPoints="1" noAdjustHandles="1" noChangeArrowheads="1" noChangeShapeType="1" noCrop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0800000">
            <a:off x="0" y="-13058"/>
            <a:ext cx="6858000" cy="1589658"/>
          </a:xfrm>
          <a:prstGeom prst="rect">
            <a:avLst/>
          </a:prstGeom>
        </p:spPr>
      </p:pic>
      <p:pic>
        <p:nvPicPr>
          <p:cNvPr id="23" name="Elemento grafico 22">
            <a:extLst>
              <a:ext uri="{FF2B5EF4-FFF2-40B4-BE49-F238E27FC236}">
                <a16:creationId xmlns:a16="http://schemas.microsoft.com/office/drawing/2014/main" id="{7BD84C67-F3AE-440D-47E8-F4CDBE95CEB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590562" y="9558283"/>
            <a:ext cx="1704382" cy="262532"/>
          </a:xfrm>
          <a:prstGeom prst="rect">
            <a:avLst/>
          </a:prstGeom>
        </p:spPr>
      </p:pic>
      <p:pic>
        <p:nvPicPr>
          <p:cNvPr id="24" name="Immagine 23" descr="Immagine che contiene logo, Carattere, simbolo, Elementi grafici&#10;&#10;Il contenuto generato dall'IA potrebbe non essere corretto.">
            <a:extLst>
              <a:ext uri="{FF2B5EF4-FFF2-40B4-BE49-F238E27FC236}">
                <a16:creationId xmlns:a16="http://schemas.microsoft.com/office/drawing/2014/main" id="{95E3BCB2-4E81-CF20-EF98-CC9E07F5945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8378" y="9594588"/>
            <a:ext cx="732366" cy="212874"/>
          </a:xfrm>
          <a:prstGeom prst="rect">
            <a:avLst/>
          </a:prstGeom>
        </p:spPr>
      </p:pic>
      <p:sp>
        <p:nvSpPr>
          <p:cNvPr id="25" name="Titolo 1">
            <a:extLst>
              <a:ext uri="{FF2B5EF4-FFF2-40B4-BE49-F238E27FC236}">
                <a16:creationId xmlns:a16="http://schemas.microsoft.com/office/drawing/2014/main" id="{EA32CBD7-F637-CBBC-4E16-D734CB4CC8FE}"/>
              </a:ext>
            </a:extLst>
          </p:cNvPr>
          <p:cNvSpPr txBox="1">
            <a:spLocks/>
          </p:cNvSpPr>
          <p:nvPr/>
        </p:nvSpPr>
        <p:spPr>
          <a:xfrm>
            <a:off x="3075464" y="9435761"/>
            <a:ext cx="3892290" cy="24504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32909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15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70000"/>
              </a:lnSpc>
            </a:pPr>
            <a:r>
              <a:rPr lang="it-IT" sz="800" dirty="0">
                <a:solidFill>
                  <a:schemeClr val="bg1"/>
                </a:solidFill>
                <a:latin typeface="Helvetica LT Pro" panose="020B0504020202020204" pitchFamily="34" charset="0"/>
              </a:rPr>
              <a:t>Progetto finanziato nell’ambito del programma «Strade Verdi» da: </a:t>
            </a:r>
          </a:p>
          <a:p>
            <a:pPr algn="l"/>
            <a:endParaRPr lang="it-IT" sz="800" dirty="0">
              <a:solidFill>
                <a:schemeClr val="bg1"/>
              </a:solidFill>
            </a:endParaRPr>
          </a:p>
        </p:txBody>
      </p:sp>
      <p:sp>
        <p:nvSpPr>
          <p:cNvPr id="26" name="Sottotitolo 2">
            <a:extLst>
              <a:ext uri="{FF2B5EF4-FFF2-40B4-BE49-F238E27FC236}">
                <a16:creationId xmlns:a16="http://schemas.microsoft.com/office/drawing/2014/main" id="{2F0621D8-511B-3FBA-BFB6-CD0FBF9590F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63597" y="171109"/>
            <a:ext cx="1498610" cy="276288"/>
          </a:xfrm>
        </p:spPr>
        <p:txBody>
          <a:bodyPr>
            <a:noAutofit/>
          </a:bodyPr>
          <a:lstStyle/>
          <a:p>
            <a:r>
              <a:rPr lang="it-IT" sz="1600" b="1" dirty="0">
                <a:solidFill>
                  <a:schemeClr val="bg1"/>
                </a:solidFill>
                <a:latin typeface="Helvetica LT Pro" panose="020B0504020202020204" pitchFamily="34" charset="0"/>
              </a:rPr>
              <a:t>Comune di XXX</a:t>
            </a:r>
          </a:p>
        </p:txBody>
      </p:sp>
      <p:sp>
        <p:nvSpPr>
          <p:cNvPr id="27" name="Sottotitolo 2">
            <a:extLst>
              <a:ext uri="{FF2B5EF4-FFF2-40B4-BE49-F238E27FC236}">
                <a16:creationId xmlns:a16="http://schemas.microsoft.com/office/drawing/2014/main" id="{4AA7C847-6DC3-9BEF-6232-EDEDB44CEB17}"/>
              </a:ext>
            </a:extLst>
          </p:cNvPr>
          <p:cNvSpPr txBox="1">
            <a:spLocks/>
          </p:cNvSpPr>
          <p:nvPr/>
        </p:nvSpPr>
        <p:spPr>
          <a:xfrm>
            <a:off x="4448782" y="171109"/>
            <a:ext cx="1345621" cy="17520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329093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None/>
              <a:defRPr sz="864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64546" indent="0" algn="ctr" defTabSz="329093" rtl="0" eaLnBrk="1" latinLnBrk="0" hangingPunct="1">
              <a:lnSpc>
                <a:spcPct val="90000"/>
              </a:lnSpc>
              <a:spcBef>
                <a:spcPts val="180"/>
              </a:spcBef>
              <a:buFont typeface="Arial" panose="020B0604020202020204" pitchFamily="34" charset="0"/>
              <a:buNone/>
              <a:defRPr sz="72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329093" indent="0" algn="ctr" defTabSz="329093" rtl="0" eaLnBrk="1" latinLnBrk="0" hangingPunct="1">
              <a:lnSpc>
                <a:spcPct val="90000"/>
              </a:lnSpc>
              <a:spcBef>
                <a:spcPts val="180"/>
              </a:spcBef>
              <a:buFont typeface="Arial" panose="020B0604020202020204" pitchFamily="34" charset="0"/>
              <a:buNone/>
              <a:defRPr sz="64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493639" indent="0" algn="ctr" defTabSz="329093" rtl="0" eaLnBrk="1" latinLnBrk="0" hangingPunct="1">
              <a:lnSpc>
                <a:spcPct val="90000"/>
              </a:lnSpc>
              <a:spcBef>
                <a:spcPts val="180"/>
              </a:spcBef>
              <a:buFont typeface="Arial" panose="020B0604020202020204" pitchFamily="34" charset="0"/>
              <a:buNone/>
              <a:defRPr sz="5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658185" indent="0" algn="ctr" defTabSz="329093" rtl="0" eaLnBrk="1" latinLnBrk="0" hangingPunct="1">
              <a:lnSpc>
                <a:spcPct val="90000"/>
              </a:lnSpc>
              <a:spcBef>
                <a:spcPts val="180"/>
              </a:spcBef>
              <a:buFont typeface="Arial" panose="020B0604020202020204" pitchFamily="34" charset="0"/>
              <a:buNone/>
              <a:defRPr sz="5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822731" indent="0" algn="ctr" defTabSz="329093" rtl="0" eaLnBrk="1" latinLnBrk="0" hangingPunct="1">
              <a:lnSpc>
                <a:spcPct val="90000"/>
              </a:lnSpc>
              <a:spcBef>
                <a:spcPts val="180"/>
              </a:spcBef>
              <a:buFont typeface="Arial" panose="020B0604020202020204" pitchFamily="34" charset="0"/>
              <a:buNone/>
              <a:defRPr sz="5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987278" indent="0" algn="ctr" defTabSz="329093" rtl="0" eaLnBrk="1" latinLnBrk="0" hangingPunct="1">
              <a:lnSpc>
                <a:spcPct val="90000"/>
              </a:lnSpc>
              <a:spcBef>
                <a:spcPts val="180"/>
              </a:spcBef>
              <a:buFont typeface="Arial" panose="020B0604020202020204" pitchFamily="34" charset="0"/>
              <a:buNone/>
              <a:defRPr sz="5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151824" indent="0" algn="ctr" defTabSz="329093" rtl="0" eaLnBrk="1" latinLnBrk="0" hangingPunct="1">
              <a:lnSpc>
                <a:spcPct val="90000"/>
              </a:lnSpc>
              <a:spcBef>
                <a:spcPts val="180"/>
              </a:spcBef>
              <a:buFont typeface="Arial" panose="020B0604020202020204" pitchFamily="34" charset="0"/>
              <a:buNone/>
              <a:defRPr sz="5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316370" indent="0" algn="ctr" defTabSz="329093" rtl="0" eaLnBrk="1" latinLnBrk="0" hangingPunct="1">
              <a:lnSpc>
                <a:spcPct val="90000"/>
              </a:lnSpc>
              <a:spcBef>
                <a:spcPts val="180"/>
              </a:spcBef>
              <a:buFont typeface="Arial" panose="020B0604020202020204" pitchFamily="34" charset="0"/>
              <a:buNone/>
              <a:defRPr sz="57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sz="1100" dirty="0">
                <a:solidFill>
                  <a:schemeClr val="bg1"/>
                </a:solidFill>
                <a:latin typeface="Helvetica LT Pro" panose="020B0504020202020204" pitchFamily="34" charset="0"/>
              </a:rPr>
              <a:t>Inserire stemma comunale</a:t>
            </a:r>
          </a:p>
        </p:txBody>
      </p:sp>
      <p:pic>
        <p:nvPicPr>
          <p:cNvPr id="28" name="Elemento grafico 27">
            <a:extLst>
              <a:ext uri="{FF2B5EF4-FFF2-40B4-BE49-F238E27FC236}">
                <a16:creationId xmlns:a16="http://schemas.microsoft.com/office/drawing/2014/main" id="{E5805F99-425B-A6F7-37F9-B8972F76172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4796734" y="4518449"/>
            <a:ext cx="4342039" cy="4525083"/>
          </a:xfrm>
          <a:prstGeom prst="rect">
            <a:avLst/>
          </a:prstGeom>
        </p:spPr>
      </p:pic>
      <p:pic>
        <p:nvPicPr>
          <p:cNvPr id="29" name="Elemento grafico 28">
            <a:extLst>
              <a:ext uri="{FF2B5EF4-FFF2-40B4-BE49-F238E27FC236}">
                <a16:creationId xmlns:a16="http://schemas.microsoft.com/office/drawing/2014/main" id="{0F604B94-0D28-BA2C-8703-36C732378A51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-884987" y="7262058"/>
            <a:ext cx="4244478" cy="4486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4294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E17413-6B3F-C3BD-6381-F8D5964127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 descr="Immagine che contiene testo, computer, computer, Personal Computer&#10;&#10;Il contenuto generato dall'IA potrebbe non essere corretto.">
            <a:extLst>
              <a:ext uri="{FF2B5EF4-FFF2-40B4-BE49-F238E27FC236}">
                <a16:creationId xmlns:a16="http://schemas.microsoft.com/office/drawing/2014/main" id="{59422B56-8A1F-0715-C286-06DA4DA1F9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0013" y="-357188"/>
            <a:ext cx="7069137" cy="106037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54090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89C9A8B-BD7A-AA5C-D3E9-C25B989BB9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Elemento grafico 16">
            <a:extLst>
              <a:ext uri="{FF2B5EF4-FFF2-40B4-BE49-F238E27FC236}">
                <a16:creationId xmlns:a16="http://schemas.microsoft.com/office/drawing/2014/main" id="{78026CA0-1879-041E-7D19-C08D55452DB3}"/>
              </a:ext>
            </a:extLst>
          </p:cNvPr>
          <p:cNvPicPr/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0"/>
            <a:ext cx="6858000" cy="9905999"/>
          </a:xfrm>
          <a:prstGeom prst="rect">
            <a:avLst/>
          </a:prstGeom>
        </p:spPr>
      </p:pic>
      <p:sp>
        <p:nvSpPr>
          <p:cNvPr id="10" name="Titolo 1">
            <a:extLst>
              <a:ext uri="{FF2B5EF4-FFF2-40B4-BE49-F238E27FC236}">
                <a16:creationId xmlns:a16="http://schemas.microsoft.com/office/drawing/2014/main" id="{2F433C29-C710-5EB5-E506-0DFDC64CA3B1}"/>
              </a:ext>
            </a:extLst>
          </p:cNvPr>
          <p:cNvSpPr txBox="1">
            <a:spLocks/>
          </p:cNvSpPr>
          <p:nvPr/>
        </p:nvSpPr>
        <p:spPr>
          <a:xfrm>
            <a:off x="384900" y="1593290"/>
            <a:ext cx="6015655" cy="3209188"/>
          </a:xfrm>
          <a:prstGeom prst="rect">
            <a:avLst/>
          </a:prstGeom>
        </p:spPr>
        <p:txBody>
          <a:bodyPr vert="horz" lIns="178196" tIns="89099" rIns="178196" bIns="89099" rtlCol="0" anchor="b">
            <a:normAutofit fontScale="62500" lnSpcReduction="20000"/>
          </a:bodyPr>
          <a:lstStyle>
            <a:lvl1pPr algn="ctr" defTabSz="32909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15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70000"/>
              </a:lnSpc>
            </a:pPr>
            <a:r>
              <a:rPr lang="it-IT" sz="2339" b="1" dirty="0">
                <a:latin typeface="Helvetica LT Pro" panose="020B0504020202020204" pitchFamily="34" charset="0"/>
              </a:rPr>
              <a:t>Istruzioni di utilizzo:</a:t>
            </a:r>
          </a:p>
          <a:p>
            <a:pPr algn="l">
              <a:lnSpc>
                <a:spcPct val="170000"/>
              </a:lnSpc>
            </a:pPr>
            <a:r>
              <a:rPr lang="it-IT" sz="1754" dirty="0">
                <a:latin typeface="Helvetica LT Pro" panose="020B0504020202020204" pitchFamily="34" charset="0"/>
              </a:rPr>
              <a:t>Il seguente formato è pensato per la promozione dell’intervento inerente al progetto «Strade Verdi» tramite una newsletter o un articolo sul sito del comune.</a:t>
            </a:r>
          </a:p>
          <a:p>
            <a:pPr algn="l">
              <a:lnSpc>
                <a:spcPct val="170000"/>
              </a:lnSpc>
            </a:pPr>
            <a:r>
              <a:rPr lang="it-IT" sz="1754" dirty="0">
                <a:latin typeface="Helvetica LT Pro" panose="020B0504020202020204" pitchFamily="34" charset="0"/>
              </a:rPr>
              <a:t>L’immagine rappresenta un ipotetico testo della newsletter/articolo per il </a:t>
            </a:r>
            <a:r>
              <a:rPr lang="it-IT" sz="1754" dirty="0" err="1">
                <a:latin typeface="Helvetica LT Pro" panose="020B0504020202020204" pitchFamily="34" charset="0"/>
              </a:rPr>
              <a:t>sitop</a:t>
            </a:r>
            <a:r>
              <a:rPr lang="it-IT" sz="1754" dirty="0">
                <a:latin typeface="Helvetica LT Pro" panose="020B0504020202020204" pitchFamily="34" charset="0"/>
              </a:rPr>
              <a:t>, pertanto il formato può variare. </a:t>
            </a:r>
            <a:br>
              <a:rPr lang="it-IT" sz="1754" dirty="0">
                <a:latin typeface="Helvetica LT Pro" panose="020B0504020202020204" pitchFamily="34" charset="0"/>
              </a:rPr>
            </a:br>
            <a:r>
              <a:rPr lang="it-IT" sz="1754" dirty="0">
                <a:latin typeface="Helvetica LT Pro" panose="020B0504020202020204" pitchFamily="34" charset="0"/>
              </a:rPr>
              <a:t>Una volta completate le parti variabili testuali, il nome del Comune beneficiario del finanziamento Regionale e inserito lo stemma comunale, il file può essere esportato come PDF per la stampa/diffusione.</a:t>
            </a:r>
            <a:br>
              <a:rPr lang="it-IT" sz="1754" dirty="0">
                <a:latin typeface="Helvetica LT Pro" panose="020B0504020202020204" pitchFamily="34" charset="0"/>
              </a:rPr>
            </a:br>
            <a:r>
              <a:rPr lang="it-IT" sz="1754" dirty="0">
                <a:latin typeface="Helvetica LT Pro" panose="020B0504020202020204" pitchFamily="34" charset="0"/>
              </a:rPr>
              <a:t>File &gt; Salva con nome &gt; PDF.</a:t>
            </a:r>
          </a:p>
          <a:p>
            <a:pPr algn="l">
              <a:lnSpc>
                <a:spcPct val="170000"/>
              </a:lnSpc>
            </a:pPr>
            <a:r>
              <a:rPr lang="it-IT" sz="1754" dirty="0">
                <a:latin typeface="Helvetica LT Pro" panose="020B0504020202020204" pitchFamily="34" charset="0"/>
              </a:rPr>
              <a:t>NB: </a:t>
            </a:r>
            <a:r>
              <a:rPr lang="it-IT" sz="1754" dirty="0" err="1">
                <a:latin typeface="Helvetica LT Pro" panose="020B0504020202020204" pitchFamily="34" charset="0"/>
              </a:rPr>
              <a:t>Powerpoint</a:t>
            </a:r>
            <a:r>
              <a:rPr lang="it-IT" sz="1754" dirty="0">
                <a:latin typeface="Helvetica LT Pro" panose="020B0504020202020204" pitchFamily="34" charset="0"/>
              </a:rPr>
              <a:t> non è un software di grafica professionale, si consiglia, in caso di stampa professionale, l’utilizzo di software dedicati con il supporto di personale qualificato.</a:t>
            </a:r>
          </a:p>
          <a:p>
            <a:pPr algn="l"/>
            <a:endParaRPr lang="it-IT" sz="2339" dirty="0"/>
          </a:p>
        </p:txBody>
      </p:sp>
      <p:pic>
        <p:nvPicPr>
          <p:cNvPr id="13" name="Immagine 12">
            <a:extLst>
              <a:ext uri="{FF2B5EF4-FFF2-40B4-BE49-F238E27FC236}">
                <a16:creationId xmlns:a16="http://schemas.microsoft.com/office/drawing/2014/main" id="{2E40F984-CAD6-32DA-7215-DA102945A8D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3330" y="4875876"/>
            <a:ext cx="4227315" cy="3010613"/>
          </a:xfrm>
          <a:prstGeom prst="rect">
            <a:avLst/>
          </a:prstGeom>
        </p:spPr>
      </p:pic>
      <p:cxnSp>
        <p:nvCxnSpPr>
          <p:cNvPr id="15" name="Connettore 2 14">
            <a:extLst>
              <a:ext uri="{FF2B5EF4-FFF2-40B4-BE49-F238E27FC236}">
                <a16:creationId xmlns:a16="http://schemas.microsoft.com/office/drawing/2014/main" id="{C1B9E746-1F02-A608-1008-51E5D6D62A29}"/>
              </a:ext>
            </a:extLst>
          </p:cNvPr>
          <p:cNvCxnSpPr>
            <a:cxnSpLocks/>
          </p:cNvCxnSpPr>
          <p:nvPr/>
        </p:nvCxnSpPr>
        <p:spPr>
          <a:xfrm>
            <a:off x="556548" y="5533385"/>
            <a:ext cx="566781" cy="0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601933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051480-F72A-BDD0-921E-AE83D77E86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Elemento grafico 16">
            <a:extLst>
              <a:ext uri="{FF2B5EF4-FFF2-40B4-BE49-F238E27FC236}">
                <a16:creationId xmlns:a16="http://schemas.microsoft.com/office/drawing/2014/main" id="{B6AB10AE-614F-BC2E-CAE5-2C3874E7852B}"/>
              </a:ext>
            </a:extLst>
          </p:cNvPr>
          <p:cNvPicPr/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0" y="0"/>
            <a:ext cx="6858000" cy="9905999"/>
          </a:xfrm>
          <a:prstGeom prst="rect">
            <a:avLst/>
          </a:prstGeom>
        </p:spPr>
      </p:pic>
      <p:sp>
        <p:nvSpPr>
          <p:cNvPr id="10" name="Titolo 1">
            <a:extLst>
              <a:ext uri="{FF2B5EF4-FFF2-40B4-BE49-F238E27FC236}">
                <a16:creationId xmlns:a16="http://schemas.microsoft.com/office/drawing/2014/main" id="{5CFA85EF-6C88-9CAA-EC2E-66911229D51E}"/>
              </a:ext>
            </a:extLst>
          </p:cNvPr>
          <p:cNvSpPr txBox="1">
            <a:spLocks/>
          </p:cNvSpPr>
          <p:nvPr/>
        </p:nvSpPr>
        <p:spPr>
          <a:xfrm>
            <a:off x="384900" y="1846143"/>
            <a:ext cx="6015655" cy="2307939"/>
          </a:xfrm>
          <a:prstGeom prst="rect">
            <a:avLst/>
          </a:prstGeom>
        </p:spPr>
        <p:txBody>
          <a:bodyPr vert="horz" lIns="178196" tIns="89099" rIns="178196" bIns="89099" rtlCol="0" anchor="b">
            <a:normAutofit fontScale="77500" lnSpcReduction="20000"/>
          </a:bodyPr>
          <a:lstStyle>
            <a:lvl1pPr algn="ctr" defTabSz="32909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159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lnSpc>
                <a:spcPct val="170000"/>
              </a:lnSpc>
            </a:pPr>
            <a:r>
              <a:rPr lang="it-IT" sz="2339" b="1" dirty="0">
                <a:latin typeface="Helvetica LT Pro" panose="020B0504020202020204" pitchFamily="34" charset="0"/>
              </a:rPr>
              <a:t>Istruzioni di utilizzo:</a:t>
            </a:r>
          </a:p>
          <a:p>
            <a:pPr algn="l">
              <a:lnSpc>
                <a:spcPct val="170000"/>
              </a:lnSpc>
            </a:pPr>
            <a:r>
              <a:rPr lang="it-IT" sz="1754" dirty="0">
                <a:latin typeface="Helvetica LT Pro" panose="020B0504020202020204" pitchFamily="34" charset="0"/>
              </a:rPr>
              <a:t>E’ possibile personalizzare i riquadri colorati del manifesto attraverso l’utilizzo dei colori di riempimento di Regione Lombardia di seguito elencati. </a:t>
            </a:r>
            <a:br>
              <a:rPr lang="it-IT" sz="1754" dirty="0">
                <a:latin typeface="Helvetica LT Pro" panose="020B0504020202020204" pitchFamily="34" charset="0"/>
              </a:rPr>
            </a:br>
            <a:r>
              <a:rPr lang="it-IT" sz="1754" dirty="0">
                <a:latin typeface="Helvetica LT Pro" panose="020B0504020202020204" pitchFamily="34" charset="0"/>
              </a:rPr>
              <a:t>A seconda dei colori utilizzati devono essere adeguati i colori del testo (nero o bianco) e dei loghi (Regionale e MASE)</a:t>
            </a:r>
          </a:p>
          <a:p>
            <a:pPr algn="l"/>
            <a:endParaRPr lang="it-IT" sz="2339" dirty="0"/>
          </a:p>
        </p:txBody>
      </p:sp>
      <p:pic>
        <p:nvPicPr>
          <p:cNvPr id="3" name="Elemento grafico 2">
            <a:extLst>
              <a:ext uri="{FF2B5EF4-FFF2-40B4-BE49-F238E27FC236}">
                <a16:creationId xmlns:a16="http://schemas.microsoft.com/office/drawing/2014/main" id="{812A3B51-F761-6AFB-E406-E7F009624EF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63315" y="4154083"/>
            <a:ext cx="5837241" cy="1350180"/>
          </a:xfrm>
          <a:prstGeom prst="rect">
            <a:avLst/>
          </a:prstGeom>
        </p:spPr>
      </p:pic>
      <p:pic>
        <p:nvPicPr>
          <p:cNvPr id="16" name="Immagine 15" descr="Immagine che contiene Elementi grafici, grafica&#10;&#10;Il contenuto generato dall'IA potrebbe non essere corretto.">
            <a:extLst>
              <a:ext uri="{FF2B5EF4-FFF2-40B4-BE49-F238E27FC236}">
                <a16:creationId xmlns:a16="http://schemas.microsoft.com/office/drawing/2014/main" id="{BCF47529-1DDB-44F8-63C3-68202E12FA5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877" y="5933294"/>
            <a:ext cx="3206611" cy="494482"/>
          </a:xfrm>
          <a:prstGeom prst="rect">
            <a:avLst/>
          </a:prstGeom>
        </p:spPr>
      </p:pic>
      <p:pic>
        <p:nvPicPr>
          <p:cNvPr id="18" name="Elemento grafico 17">
            <a:extLst>
              <a:ext uri="{FF2B5EF4-FFF2-40B4-BE49-F238E27FC236}">
                <a16:creationId xmlns:a16="http://schemas.microsoft.com/office/drawing/2014/main" id="{5D804B5B-483F-F71A-7D58-C6E2505884B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718877" y="6644783"/>
            <a:ext cx="3210219" cy="494482"/>
          </a:xfrm>
          <a:prstGeom prst="rect">
            <a:avLst/>
          </a:prstGeom>
        </p:spPr>
      </p:pic>
      <p:pic>
        <p:nvPicPr>
          <p:cNvPr id="19" name="Immagine 18" descr="Immagine che contiene logo, Carattere, simbolo, Elementi grafici&#10;&#10;Il contenuto generato dall'IA potrebbe non essere corretto.">
            <a:extLst>
              <a:ext uri="{FF2B5EF4-FFF2-40B4-BE49-F238E27FC236}">
                <a16:creationId xmlns:a16="http://schemas.microsoft.com/office/drawing/2014/main" id="{398AD94E-E927-9C98-CDCC-5DF31E22B9DF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6077" y="5900715"/>
            <a:ext cx="1701201" cy="494482"/>
          </a:xfrm>
          <a:prstGeom prst="rect">
            <a:avLst/>
          </a:prstGeom>
        </p:spPr>
      </p:pic>
      <p:pic>
        <p:nvPicPr>
          <p:cNvPr id="21" name="Immagine 20" descr="Immagine che contiene simbolo, Carattere, logo, Elementi grafici&#10;&#10;Il contenuto generato dall'IA potrebbe non essere corretto.">
            <a:extLst>
              <a:ext uri="{FF2B5EF4-FFF2-40B4-BE49-F238E27FC236}">
                <a16:creationId xmlns:a16="http://schemas.microsoft.com/office/drawing/2014/main" id="{AA2A2D5C-71EF-A254-8641-204FE69D981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6077" y="7139264"/>
            <a:ext cx="1701194" cy="493821"/>
          </a:xfrm>
          <a:prstGeom prst="rect">
            <a:avLst/>
          </a:prstGeom>
        </p:spPr>
      </p:pic>
      <p:pic>
        <p:nvPicPr>
          <p:cNvPr id="23" name="Immagine 22" descr="Immagine che contiene Carattere, logo, simbolo, Elementi grafici&#10;&#10;Il contenuto generato dall'IA potrebbe non essere corretto.">
            <a:extLst>
              <a:ext uri="{FF2B5EF4-FFF2-40B4-BE49-F238E27FC236}">
                <a16:creationId xmlns:a16="http://schemas.microsoft.com/office/drawing/2014/main" id="{411ADE14-2A66-F945-CA82-B720532BDBD5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6077" y="6502962"/>
            <a:ext cx="1701194" cy="494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7524574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Tema di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Tema di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ema di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262454C0B27E40AAE45742DB837405" ma:contentTypeVersion="16" ma:contentTypeDescription="Create a new document." ma:contentTypeScope="" ma:versionID="cecffdc9d6d1c7508f97d0baf2709dd3">
  <xsd:schema xmlns:xsd="http://www.w3.org/2001/XMLSchema" xmlns:xs="http://www.w3.org/2001/XMLSchema" xmlns:p="http://schemas.microsoft.com/office/2006/metadata/properties" xmlns:ns2="7944cff6-b84d-4a8d-8699-5b161c04c975" xmlns:ns3="bc22aaf1-36f7-4e21-b3d9-663b9881e320" targetNamespace="http://schemas.microsoft.com/office/2006/metadata/properties" ma:root="true" ma:fieldsID="0760082ee8e92377223543f5201e013a" ns2:_="" ns3:_="">
    <xsd:import namespace="7944cff6-b84d-4a8d-8699-5b161c04c975"/>
    <xsd:import namespace="bc22aaf1-36f7-4e21-b3d9-663b9881e32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2:MediaLengthInSeconds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944cff6-b84d-4a8d-8699-5b161c04c97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1" nillable="true" ma:taxonomy="true" ma:internalName="lcf76f155ced4ddcb4097134ff3c332f" ma:taxonomyFieldName="MediaServiceImageTags" ma:displayName="Image Tags" ma:readOnly="false" ma:fieldId="{5cf76f15-5ced-4ddc-b409-7134ff3c332f}" ma:taxonomyMulti="true" ma:sspId="f7cad8ff-d2a7-403d-8830-775765fbc038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6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Location" ma:index="17" nillable="true" ma:displayName="Location" ma:indexed="true" ma:internalName="MediaServiceLocation" ma:readOnly="true">
      <xsd:simpleType>
        <xsd:restriction base="dms:Text"/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bjectDetectorVersions" ma:index="21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c22aaf1-36f7-4e21-b3d9-663b9881e320" elementFormDefault="qualified">
    <xsd:import namespace="http://schemas.microsoft.com/office/2006/documentManagement/types"/>
    <xsd:import namespace="http://schemas.microsoft.com/office/infopath/2007/PartnerControls"/>
    <xsd:element name="TaxCatchAll" ma:index="12" nillable="true" ma:displayName="Taxonomy Catch All Column" ma:hidden="true" ma:list="{26638f71-0b5e-438e-9a7a-93bda6e5d627}" ma:internalName="TaxCatchAll" ma:showField="CatchAllData" ma:web="bc22aaf1-36f7-4e21-b3d9-663b9881e32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bc22aaf1-36f7-4e21-b3d9-663b9881e320" xsi:nil="true"/>
    <lcf76f155ced4ddcb4097134ff3c332f xmlns="7944cff6-b84d-4a8d-8699-5b161c04c975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B89DD73C-7E3F-40AA-8568-C0124D63B13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8D803891-70A5-40A4-9670-62E3AE838B9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944cff6-b84d-4a8d-8699-5b161c04c975"/>
    <ds:schemaRef ds:uri="bc22aaf1-36f7-4e21-b3d9-663b9881e32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F1830050-C5F0-4146-B2A2-C3995AF5ADF8}">
  <ds:schemaRefs>
    <ds:schemaRef ds:uri="http://schemas.microsoft.com/office/2006/documentManagement/types"/>
    <ds:schemaRef ds:uri="http://www.w3.org/XML/1998/namespace"/>
    <ds:schemaRef ds:uri="http://schemas.microsoft.com/office/infopath/2007/PartnerControls"/>
    <ds:schemaRef ds:uri="http://purl.org/dc/dcmitype/"/>
    <ds:schemaRef ds:uri="bc22aaf1-36f7-4e21-b3d9-663b9881e320"/>
    <ds:schemaRef ds:uri="7944cff6-b84d-4a8d-8699-5b161c04c975"/>
    <ds:schemaRef ds:uri="http://purl.org/dc/elements/1.1/"/>
    <ds:schemaRef ds:uri="http://schemas.openxmlformats.org/package/2006/metadata/core-properties"/>
    <ds:schemaRef ds:uri="http://schemas.microsoft.com/office/2006/metadata/properties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239</Words>
  <Application>Microsoft Office PowerPoint</Application>
  <PresentationFormat>A4 (21x29,7 cm)</PresentationFormat>
  <Paragraphs>12</Paragraphs>
  <Slides>4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4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4</vt:i4>
      </vt:variant>
    </vt:vector>
  </HeadingPairs>
  <TitlesOfParts>
    <vt:vector size="9" baseType="lpstr">
      <vt:lpstr>Aptos</vt:lpstr>
      <vt:lpstr>Aptos Display</vt:lpstr>
      <vt:lpstr>Arial</vt:lpstr>
      <vt:lpstr>Helvetica LT Pro</vt:lpstr>
      <vt:lpstr>Tema di Office</vt:lpstr>
      <vt:lpstr>Titolo della  comunicazione</vt:lpstr>
      <vt:lpstr>Presentazione standard di PowerPoint</vt:lpstr>
      <vt:lpstr>Presentazione standard di PowerPoint</vt:lpstr>
      <vt:lpstr>Presentazione standard di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Alessio Grimaldi</dc:creator>
  <cp:lastModifiedBy>Giovanni Mandelli</cp:lastModifiedBy>
  <cp:revision>2</cp:revision>
  <dcterms:created xsi:type="dcterms:W3CDTF">2025-10-16T11:57:46Z</dcterms:created>
  <dcterms:modified xsi:type="dcterms:W3CDTF">2025-11-05T15:39:36Z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0x010100BB262454C0B27E40AAE45742DB837405</vt:lpwstr>
  </property>
  <property fmtid="{D5CDD505-2E9C-101B-9397-08002B2CF9AE}" pid="3" name="MediaServiceImageTags">
    <vt:lpwstr/>
  </property>
</Properties>
</file>