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56" r:id="rId5"/>
    <p:sldId id="259" r:id="rId6"/>
    <p:sldId id="257" r:id="rId7"/>
    <p:sldId id="258" r:id="rId8"/>
  </p:sldIdLst>
  <p:sldSz cx="9601200" cy="12801600" type="A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0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ssio Grimaldi" userId="caec255e-17be-4387-8dd5-bb7464ad17af" providerId="ADAL" clId="{F7A66FB8-D7D9-48D6-B5B2-6AF75743E1EC}"/>
    <pc:docChg chg="modSld">
      <pc:chgData name="Alessio Grimaldi" userId="caec255e-17be-4387-8dd5-bb7464ad17af" providerId="ADAL" clId="{F7A66FB8-D7D9-48D6-B5B2-6AF75743E1EC}" dt="2025-10-16T12:34:11.903" v="3" actId="732"/>
      <pc:docMkLst>
        <pc:docMk/>
      </pc:docMkLst>
      <pc:sldChg chg="modSp mod">
        <pc:chgData name="Alessio Grimaldi" userId="caec255e-17be-4387-8dd5-bb7464ad17af" providerId="ADAL" clId="{F7A66FB8-D7D9-48D6-B5B2-6AF75743E1EC}" dt="2025-10-16T12:34:11.903" v="3" actId="732"/>
        <pc:sldMkLst>
          <pc:docMk/>
          <pc:sldMk cId="3025409071" sldId="259"/>
        </pc:sldMkLst>
        <pc:picChg chg="mod modCrop">
          <ac:chgData name="Alessio Grimaldi" userId="caec255e-17be-4387-8dd5-bb7464ad17af" providerId="ADAL" clId="{F7A66FB8-D7D9-48D6-B5B2-6AF75743E1EC}" dt="2025-10-16T12:34:11.903" v="3" actId="732"/>
          <ac:picMkLst>
            <pc:docMk/>
            <pc:sldMk cId="3025409071" sldId="259"/>
            <ac:picMk id="19" creationId="{E3F7E51E-ADAD-8799-C4A6-E8526F9912AB}"/>
          </ac:picMkLst>
        </pc:picChg>
      </pc:sldChg>
    </pc:docChg>
  </pc:docChgLst>
  <pc:docChgLst>
    <pc:chgData name="Cinzia Baralla" userId="7e73ffc5-29fc-492e-9cda-eac262c5a369" providerId="ADAL" clId="{5C4D435E-B7EC-4CDF-BCE1-F35A61B996CC}"/>
    <pc:docChg chg="modSld">
      <pc:chgData name="Cinzia Baralla" userId="7e73ffc5-29fc-492e-9cda-eac262c5a369" providerId="ADAL" clId="{5C4D435E-B7EC-4CDF-BCE1-F35A61B996CC}" dt="2025-10-30T10:53:44.949" v="1" actId="207"/>
      <pc:docMkLst>
        <pc:docMk/>
      </pc:docMkLst>
      <pc:sldChg chg="modSp mod">
        <pc:chgData name="Cinzia Baralla" userId="7e73ffc5-29fc-492e-9cda-eac262c5a369" providerId="ADAL" clId="{5C4D435E-B7EC-4CDF-BCE1-F35A61B996CC}" dt="2025-10-30T10:53:38.065" v="0" actId="207"/>
        <pc:sldMkLst>
          <pc:docMk/>
          <pc:sldMk cId="760193313" sldId="257"/>
        </pc:sldMkLst>
        <pc:spChg chg="mod">
          <ac:chgData name="Cinzia Baralla" userId="7e73ffc5-29fc-492e-9cda-eac262c5a369" providerId="ADAL" clId="{5C4D435E-B7EC-4CDF-BCE1-F35A61B996CC}" dt="2025-10-30T10:53:38.065" v="0" actId="207"/>
          <ac:spMkLst>
            <pc:docMk/>
            <pc:sldMk cId="760193313" sldId="257"/>
            <ac:spMk id="10" creationId="{2F433C29-C710-5EB5-E506-0DFDC64CA3B1}"/>
          </ac:spMkLst>
        </pc:spChg>
      </pc:sldChg>
      <pc:sldChg chg="modSp mod">
        <pc:chgData name="Cinzia Baralla" userId="7e73ffc5-29fc-492e-9cda-eac262c5a369" providerId="ADAL" clId="{5C4D435E-B7EC-4CDF-BCE1-F35A61B996CC}" dt="2025-10-30T10:53:44.949" v="1" actId="207"/>
        <pc:sldMkLst>
          <pc:docMk/>
          <pc:sldMk cId="3687524574" sldId="258"/>
        </pc:sldMkLst>
        <pc:spChg chg="mod">
          <ac:chgData name="Cinzia Baralla" userId="7e73ffc5-29fc-492e-9cda-eac262c5a369" providerId="ADAL" clId="{5C4D435E-B7EC-4CDF-BCE1-F35A61B996CC}" dt="2025-10-30T10:53:44.949" v="1" actId="207"/>
          <ac:spMkLst>
            <pc:docMk/>
            <pc:sldMk cId="3687524574" sldId="258"/>
            <ac:spMk id="10" creationId="{5CFA85EF-6C88-9CAA-EC2E-66911229D51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20090" y="2095078"/>
            <a:ext cx="8161020" cy="4456853"/>
          </a:xfrm>
        </p:spPr>
        <p:txBody>
          <a:bodyPr anchor="b"/>
          <a:lstStyle>
            <a:lvl1pPr algn="ctr">
              <a:defRPr sz="63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6723804"/>
            <a:ext cx="7200900" cy="3090756"/>
          </a:xfrm>
        </p:spPr>
        <p:txBody>
          <a:bodyPr/>
          <a:lstStyle>
            <a:lvl1pPr marL="0" indent="0" algn="ctr">
              <a:buNone/>
              <a:defRPr sz="2520"/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56C3-2719-4C84-B026-F339CF9A9506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4764-24AA-4746-B15A-925B7F1930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53162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56C3-2719-4C84-B026-F339CF9A9506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4764-24AA-4746-B15A-925B7F1930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447853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681567"/>
            <a:ext cx="2070259" cy="1084876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681567"/>
            <a:ext cx="6090761" cy="10848764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56C3-2719-4C84-B026-F339CF9A9506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4764-24AA-4746-B15A-925B7F1930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3994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56C3-2719-4C84-B026-F339CF9A9506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4764-24AA-4746-B15A-925B7F1930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580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3191514"/>
            <a:ext cx="8281035" cy="5325109"/>
          </a:xfrm>
        </p:spPr>
        <p:txBody>
          <a:bodyPr anchor="b"/>
          <a:lstStyle>
            <a:lvl1pPr>
              <a:defRPr sz="63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8567000"/>
            <a:ext cx="8281035" cy="2800349"/>
          </a:xfrm>
        </p:spPr>
        <p:txBody>
          <a:bodyPr/>
          <a:lstStyle>
            <a:lvl1pPr marL="0" indent="0">
              <a:buNone/>
              <a:defRPr sz="2520">
                <a:solidFill>
                  <a:schemeClr val="tx1">
                    <a:tint val="82000"/>
                  </a:schemeClr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82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82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56C3-2719-4C84-B026-F339CF9A9506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4764-24AA-4746-B15A-925B7F1930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59891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3407833"/>
            <a:ext cx="4080510" cy="812249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3407833"/>
            <a:ext cx="4080510" cy="812249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56C3-2719-4C84-B026-F339CF9A9506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4764-24AA-4746-B15A-925B7F1930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7116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681570"/>
            <a:ext cx="8281035" cy="2474384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3138171"/>
            <a:ext cx="4061757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4676140"/>
            <a:ext cx="4061757" cy="687789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8" y="3138171"/>
            <a:ext cx="4081761" cy="1537969"/>
          </a:xfrm>
        </p:spPr>
        <p:txBody>
          <a:bodyPr anchor="b"/>
          <a:lstStyle>
            <a:lvl1pPr marL="0" indent="0">
              <a:buNone/>
              <a:defRPr sz="2520" b="1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8" y="4676140"/>
            <a:ext cx="4081761" cy="687789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56C3-2719-4C84-B026-F339CF9A9506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4764-24AA-4746-B15A-925B7F1930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7799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56C3-2719-4C84-B026-F339CF9A9506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4764-24AA-4746-B15A-925B7F1930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2567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56C3-2719-4C84-B026-F339CF9A9506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4764-24AA-4746-B15A-925B7F1930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7785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1843196"/>
            <a:ext cx="4860608" cy="9097433"/>
          </a:xfr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56C3-2719-4C84-B026-F339CF9A9506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4764-24AA-4746-B15A-925B7F1930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1804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853440"/>
            <a:ext cx="3096637" cy="2987040"/>
          </a:xfrm>
        </p:spPr>
        <p:txBody>
          <a:bodyPr anchor="b"/>
          <a:lstStyle>
            <a:lvl1pPr>
              <a:defRPr sz="336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1843196"/>
            <a:ext cx="4860608" cy="9097433"/>
          </a:xfrm>
        </p:spPr>
        <p:txBody>
          <a:bodyPr anchor="t"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3840480"/>
            <a:ext cx="3096637" cy="7114964"/>
          </a:xfr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C56C3-2719-4C84-B026-F339CF9A9506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B4764-24AA-4746-B15A-925B7F1930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67240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681570"/>
            <a:ext cx="8281035" cy="24743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3407833"/>
            <a:ext cx="8281035" cy="8122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5C56C3-2719-4C84-B026-F339CF9A9506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11865189"/>
            <a:ext cx="3240405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11865189"/>
            <a:ext cx="2160270" cy="681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07B4764-24AA-4746-B15A-925B7F1930F9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36508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60120" rtl="0" eaLnBrk="1" latinLnBrk="0" hangingPunct="1">
        <a:lnSpc>
          <a:spcPct val="90000"/>
        </a:lnSpc>
        <a:spcBef>
          <a:spcPct val="0"/>
        </a:spcBef>
        <a:buNone/>
        <a:defRPr sz="46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0030" indent="-240030" algn="l" defTabSz="960120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40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001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802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6027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4033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2039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80510" indent="-240030" algn="l" defTabSz="960120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401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2024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40030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8036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6042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40480" algn="l" defTabSz="960120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4.svg"/><Relationship Id="rId7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0.png"/><Relationship Id="rId5" Type="http://schemas.openxmlformats.org/officeDocument/2006/relationships/image" Target="../media/image17.sv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Elemento grafico 11">
            <a:extLst>
              <a:ext uri="{FF2B5EF4-FFF2-40B4-BE49-F238E27FC236}">
                <a16:creationId xmlns:a16="http://schemas.microsoft.com/office/drawing/2014/main" id="{F73A5D97-25DA-7A13-0C7B-8C4428B7C62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"/>
            <a:ext cx="9601200" cy="12801599"/>
          </a:xfrm>
          <a:prstGeom prst="rect">
            <a:avLst/>
          </a:prstGeom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8069951D-83B9-97A3-2AE7-986122BC04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12982" y="1929291"/>
            <a:ext cx="5858947" cy="1847462"/>
          </a:xfrm>
        </p:spPr>
        <p:txBody>
          <a:bodyPr>
            <a:normAutofit fontScale="90000"/>
          </a:bodyPr>
          <a:lstStyle/>
          <a:p>
            <a:pPr algn="l"/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Titolo della </a:t>
            </a:r>
            <a:b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comunicazione</a:t>
            </a: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245B4619-4869-FEB8-9A6A-4B622A447081}"/>
              </a:ext>
            </a:extLst>
          </p:cNvPr>
          <p:cNvSpPr txBox="1">
            <a:spLocks/>
          </p:cNvSpPr>
          <p:nvPr/>
        </p:nvSpPr>
        <p:spPr>
          <a:xfrm>
            <a:off x="1419324" y="3980158"/>
            <a:ext cx="5255881" cy="559235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it-IT" sz="2000" dirty="0">
                <a:solidFill>
                  <a:schemeClr val="bg1"/>
                </a:solidFill>
                <a:latin typeface="Helvetica LT Pro" panose="020B0504020202020204" pitchFamily="34" charset="0"/>
              </a:rPr>
              <a:t>Spiegazione sintetica intervento </a:t>
            </a:r>
            <a:br>
              <a:rPr lang="it-IT" sz="20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2000" dirty="0">
                <a:solidFill>
                  <a:schemeClr val="bg1"/>
                </a:solidFill>
                <a:latin typeface="Helvetica LT Pro" panose="020B0504020202020204" pitchFamily="34" charset="0"/>
              </a:rPr>
              <a:t>In questa sezione è opportuno dettagliare la comunicazione che si vuole dare, evitando aspetti eccessivamente tecnici.</a:t>
            </a:r>
            <a:br>
              <a:rPr lang="it-IT" sz="20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2000" dirty="0">
                <a:solidFill>
                  <a:schemeClr val="bg1"/>
                </a:solidFill>
                <a:latin typeface="Helvetica LT Pro" panose="020B0504020202020204" pitchFamily="34" charset="0"/>
              </a:rPr>
              <a:t>Cosa sta cambiando? </a:t>
            </a:r>
            <a:br>
              <a:rPr lang="it-IT" sz="20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2000" dirty="0">
                <a:solidFill>
                  <a:schemeClr val="bg1"/>
                </a:solidFill>
                <a:latin typeface="Helvetica LT Pro" panose="020B0504020202020204" pitchFamily="34" charset="0"/>
              </a:rPr>
              <a:t>Perché esiste questo progetto?</a:t>
            </a:r>
          </a:p>
          <a:p>
            <a:pPr algn="l">
              <a:lnSpc>
                <a:spcPct val="200000"/>
              </a:lnSpc>
            </a:pPr>
            <a:r>
              <a:rPr lang="it-IT" sz="2000" dirty="0">
                <a:solidFill>
                  <a:schemeClr val="bg1"/>
                </a:solidFill>
                <a:latin typeface="Helvetica LT Pro" panose="020B0504020202020204" pitchFamily="34" charset="0"/>
              </a:rPr>
              <a:t>Si sta pubblicizzando qualche evento partecipativo?</a:t>
            </a:r>
          </a:p>
          <a:p>
            <a:pPr algn="l"/>
            <a:endParaRPr lang="it-IT" sz="2000" dirty="0">
              <a:solidFill>
                <a:schemeClr val="bg1"/>
              </a:solidFill>
            </a:endParaRPr>
          </a:p>
        </p:txBody>
      </p:sp>
      <p:pic>
        <p:nvPicPr>
          <p:cNvPr id="13" name="Elemento grafico 12">
            <a:extLst>
              <a:ext uri="{FF2B5EF4-FFF2-40B4-BE49-F238E27FC236}">
                <a16:creationId xmlns:a16="http://schemas.microsoft.com/office/drawing/2014/main" id="{3F36F2F5-3142-962F-5B63-F1C99010DC5A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10954139"/>
            <a:ext cx="9601200" cy="1847461"/>
          </a:xfrm>
          <a:prstGeom prst="rect">
            <a:avLst/>
          </a:prstGeom>
        </p:spPr>
      </p:pic>
      <p:pic>
        <p:nvPicPr>
          <p:cNvPr id="14" name="Elemento grafico 13">
            <a:extLst>
              <a:ext uri="{FF2B5EF4-FFF2-40B4-BE49-F238E27FC236}">
                <a16:creationId xmlns:a16="http://schemas.microsoft.com/office/drawing/2014/main" id="{89E1E59C-F7CB-7887-D503-BC8A66C28075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0" y="-6409"/>
            <a:ext cx="9601200" cy="2510588"/>
          </a:xfrm>
          <a:prstGeom prst="rect">
            <a:avLst/>
          </a:prstGeom>
        </p:spPr>
      </p:pic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4BFA900A-2115-B56F-828B-649EF15BB9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24361" y="12282723"/>
            <a:ext cx="2121223" cy="326740"/>
          </a:xfrm>
          <a:prstGeom prst="rect">
            <a:avLst/>
          </a:prstGeom>
        </p:spPr>
      </p:pic>
      <p:pic>
        <p:nvPicPr>
          <p:cNvPr id="9" name="Immagine 8" descr="Immagine che contiene logo, Carattere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5D96FAAF-746A-5A3D-9943-B5F83874BE8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530" y="12315759"/>
            <a:ext cx="911481" cy="264937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952B60A4-4412-21B4-BC1A-C6F639AA541F}"/>
              </a:ext>
            </a:extLst>
          </p:cNvPr>
          <p:cNvSpPr txBox="1">
            <a:spLocks/>
          </p:cNvSpPr>
          <p:nvPr/>
        </p:nvSpPr>
        <p:spPr>
          <a:xfrm>
            <a:off x="4366961" y="12112354"/>
            <a:ext cx="4844229" cy="3049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1000" dirty="0">
                <a:solidFill>
                  <a:schemeClr val="bg1"/>
                </a:solidFill>
                <a:latin typeface="Helvetica LT Pro" panose="020B0504020202020204" pitchFamily="34" charset="0"/>
              </a:rPr>
              <a:t>Progetto finanziato nell’ambito del programma «Strade Verdi» da: </a:t>
            </a:r>
          </a:p>
          <a:p>
            <a:pPr algn="l"/>
            <a:endParaRPr lang="it-IT" sz="1000" dirty="0">
              <a:solidFill>
                <a:schemeClr val="bg1"/>
              </a:solidFill>
            </a:endParaRPr>
          </a:p>
        </p:txBody>
      </p:sp>
      <p:sp>
        <p:nvSpPr>
          <p:cNvPr id="7" name="Sottotitolo 2">
            <a:extLst>
              <a:ext uri="{FF2B5EF4-FFF2-40B4-BE49-F238E27FC236}">
                <a16:creationId xmlns:a16="http://schemas.microsoft.com/office/drawing/2014/main" id="{4B15E047-9712-1F4C-EED5-28B6558E55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22386" y="424727"/>
            <a:ext cx="2098054" cy="386803"/>
          </a:xfrm>
        </p:spPr>
        <p:txBody>
          <a:bodyPr>
            <a:noAutofit/>
          </a:bodyPr>
          <a:lstStyle/>
          <a:p>
            <a:r>
              <a:rPr lang="it-IT" sz="2000" b="1" dirty="0">
                <a:solidFill>
                  <a:schemeClr val="bg1"/>
                </a:solidFill>
                <a:latin typeface="Helvetica LT Pro" panose="020B0504020202020204" pitchFamily="34" charset="0"/>
              </a:rPr>
              <a:t>Comune di XXX</a:t>
            </a:r>
          </a:p>
        </p:txBody>
      </p:sp>
      <p:sp>
        <p:nvSpPr>
          <p:cNvPr id="11" name="Sottotitolo 2">
            <a:extLst>
              <a:ext uri="{FF2B5EF4-FFF2-40B4-BE49-F238E27FC236}">
                <a16:creationId xmlns:a16="http://schemas.microsoft.com/office/drawing/2014/main" id="{3F0DBB7D-7CA9-00F6-99B3-20A6E76F6BFF}"/>
              </a:ext>
            </a:extLst>
          </p:cNvPr>
          <p:cNvSpPr txBox="1">
            <a:spLocks/>
          </p:cNvSpPr>
          <p:nvPr/>
        </p:nvSpPr>
        <p:spPr>
          <a:xfrm>
            <a:off x="6294944" y="384274"/>
            <a:ext cx="1883870" cy="2452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329093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None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4546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9093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93639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185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22731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7278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51824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16370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  <a:t>Inserire stemma comunale</a:t>
            </a:r>
          </a:p>
        </p:txBody>
      </p:sp>
      <p:pic>
        <p:nvPicPr>
          <p:cNvPr id="15" name="Elemento grafico 14">
            <a:extLst>
              <a:ext uri="{FF2B5EF4-FFF2-40B4-BE49-F238E27FC236}">
                <a16:creationId xmlns:a16="http://schemas.microsoft.com/office/drawing/2014/main" id="{72377661-773D-98AD-6E20-5DC8A80DC2B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20892" y="4118492"/>
            <a:ext cx="6778944" cy="7456836"/>
          </a:xfrm>
          <a:prstGeom prst="rect">
            <a:avLst/>
          </a:prstGeom>
        </p:spPr>
      </p:pic>
      <p:pic>
        <p:nvPicPr>
          <p:cNvPr id="16" name="Elemento grafico 15">
            <a:extLst>
              <a:ext uri="{FF2B5EF4-FFF2-40B4-BE49-F238E27FC236}">
                <a16:creationId xmlns:a16="http://schemas.microsoft.com/office/drawing/2014/main" id="{4D49E29D-A802-BF78-C31A-2E2513B2AD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-988760" y="9543701"/>
            <a:ext cx="5231216" cy="5528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3265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17413-6B3F-C3BD-6381-F8D596412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 descr="Immagine che contiene vestiti, interno, muro, lavagna&#10;&#10;Il contenuto generato dall'IA potrebbe non essere corretto.">
            <a:extLst>
              <a:ext uri="{FF2B5EF4-FFF2-40B4-BE49-F238E27FC236}">
                <a16:creationId xmlns:a16="http://schemas.microsoft.com/office/drawing/2014/main" id="{E3F7E51E-ADAD-8799-C4A6-E8526F9912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96" t="6601" r="5396" b="6601"/>
          <a:stretch>
            <a:fillRect/>
          </a:stretch>
        </p:blipFill>
        <p:spPr>
          <a:xfrm>
            <a:off x="0" y="0"/>
            <a:ext cx="9601200" cy="128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409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C9A8B-BD7A-AA5C-D3E9-C25B989BB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mento grafico 16">
            <a:extLst>
              <a:ext uri="{FF2B5EF4-FFF2-40B4-BE49-F238E27FC236}">
                <a16:creationId xmlns:a16="http://schemas.microsoft.com/office/drawing/2014/main" id="{78026CA0-1879-041E-7D19-C08D55452DB3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"/>
            <a:ext cx="9601200" cy="12801601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2F433C29-C710-5EB5-E506-0DFDC64CA3B1}"/>
              </a:ext>
            </a:extLst>
          </p:cNvPr>
          <p:cNvSpPr txBox="1">
            <a:spLocks/>
          </p:cNvSpPr>
          <p:nvPr/>
        </p:nvSpPr>
        <p:spPr>
          <a:xfrm>
            <a:off x="538859" y="1697206"/>
            <a:ext cx="8421917" cy="4492863"/>
          </a:xfrm>
          <a:prstGeom prst="rect">
            <a:avLst/>
          </a:prstGeom>
        </p:spPr>
        <p:txBody>
          <a:bodyPr vert="horz" lIns="249475" tIns="124738" rIns="249475" bIns="124738" rtlCol="0" anchor="b">
            <a:normAutofit fontScale="625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3275" b="1" dirty="0"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2455" dirty="0">
                <a:latin typeface="Helvetica LT Pro" panose="020B0504020202020204" pitchFamily="34" charset="0"/>
              </a:rPr>
              <a:t>Il seguente formato è pensato per la promozione dell’intervento inerente al progetto «Strade Verdi» tramite manifesti A3.</a:t>
            </a:r>
          </a:p>
          <a:p>
            <a:pPr algn="l">
              <a:lnSpc>
                <a:spcPct val="170000"/>
              </a:lnSpc>
            </a:pPr>
            <a:r>
              <a:rPr lang="it-IT" sz="2455" dirty="0">
                <a:latin typeface="Helvetica LT Pro" panose="020B0504020202020204" pitchFamily="34" charset="0"/>
              </a:rPr>
              <a:t>Il formato è di 29,7cm x 47,0cm. </a:t>
            </a:r>
            <a:br>
              <a:rPr lang="it-IT" sz="2455" dirty="0">
                <a:latin typeface="Helvetica LT Pro" panose="020B0504020202020204" pitchFamily="34" charset="0"/>
              </a:rPr>
            </a:br>
            <a:r>
              <a:rPr lang="it-IT" sz="2455" dirty="0">
                <a:latin typeface="Helvetica LT Pro" panose="020B0504020202020204" pitchFamily="34" charset="0"/>
              </a:rPr>
              <a:t>Una volta completate le parti variabili testuali, il nome del Comune beneficiario del finanziamento Regionale e inserito lo stemma comunale, il file deve essere esportato come PDF per la stampa</a:t>
            </a:r>
            <a:br>
              <a:rPr lang="it-IT" sz="2455" dirty="0">
                <a:latin typeface="Helvetica LT Pro" panose="020B0504020202020204" pitchFamily="34" charset="0"/>
              </a:rPr>
            </a:br>
            <a:r>
              <a:rPr lang="it-IT" sz="2455" dirty="0">
                <a:latin typeface="Helvetica LT Pro" panose="020B0504020202020204" pitchFamily="34" charset="0"/>
              </a:rPr>
              <a:t>File &gt; Salva con nome &gt; PDF.</a:t>
            </a:r>
          </a:p>
          <a:p>
            <a:pPr algn="l">
              <a:lnSpc>
                <a:spcPct val="170000"/>
              </a:lnSpc>
            </a:pPr>
            <a:r>
              <a:rPr lang="it-IT" sz="2455" dirty="0">
                <a:latin typeface="Helvetica LT Pro" panose="020B0504020202020204" pitchFamily="34" charset="0"/>
              </a:rPr>
              <a:t>NB: </a:t>
            </a:r>
            <a:r>
              <a:rPr lang="it-IT" sz="2455" dirty="0" err="1">
                <a:latin typeface="Helvetica LT Pro" panose="020B0504020202020204" pitchFamily="34" charset="0"/>
              </a:rPr>
              <a:t>Powerpoint</a:t>
            </a:r>
            <a:r>
              <a:rPr lang="it-IT" sz="2455" dirty="0">
                <a:latin typeface="Helvetica LT Pro" panose="020B0504020202020204" pitchFamily="34" charset="0"/>
              </a:rPr>
              <a:t> non è un software di grafica professionale, si consiglia, in caso di stampa professionale, l’utilizzo di software dedicati con il supporto di personale qualificato.</a:t>
            </a:r>
          </a:p>
          <a:p>
            <a:pPr algn="l"/>
            <a:endParaRPr lang="it-IT" sz="3275"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2E40F984-CAD6-32DA-7215-DA102945A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2661" y="6292827"/>
            <a:ext cx="5918241" cy="4214858"/>
          </a:xfrm>
          <a:prstGeom prst="rect">
            <a:avLst/>
          </a:prstGeom>
        </p:spPr>
      </p:pic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C1B9E746-1F02-A608-1008-51E5D6D62A29}"/>
              </a:ext>
            </a:extLst>
          </p:cNvPr>
          <p:cNvCxnSpPr>
            <a:cxnSpLocks/>
          </p:cNvCxnSpPr>
          <p:nvPr/>
        </p:nvCxnSpPr>
        <p:spPr>
          <a:xfrm>
            <a:off x="779167" y="7213339"/>
            <a:ext cx="793494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193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51480-F72A-BDD0-921E-AE83D77E8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mento grafico 16">
            <a:extLst>
              <a:ext uri="{FF2B5EF4-FFF2-40B4-BE49-F238E27FC236}">
                <a16:creationId xmlns:a16="http://schemas.microsoft.com/office/drawing/2014/main" id="{B6AB10AE-614F-BC2E-CAE5-2C3874E7852B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"/>
            <a:ext cx="9601200" cy="12801601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5CFA85EF-6C88-9CAA-EC2E-66911229D51E}"/>
              </a:ext>
            </a:extLst>
          </p:cNvPr>
          <p:cNvSpPr txBox="1">
            <a:spLocks/>
          </p:cNvSpPr>
          <p:nvPr/>
        </p:nvSpPr>
        <p:spPr>
          <a:xfrm>
            <a:off x="538859" y="2051200"/>
            <a:ext cx="8421917" cy="3231114"/>
          </a:xfrm>
          <a:prstGeom prst="rect">
            <a:avLst/>
          </a:prstGeom>
        </p:spPr>
        <p:txBody>
          <a:bodyPr vert="horz" lIns="249475" tIns="124738" rIns="249475" bIns="124738" rtlCol="0" anchor="b">
            <a:normAutofit fontScale="775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3275" b="1" dirty="0"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2455" dirty="0">
                <a:latin typeface="Helvetica LT Pro" panose="020B0504020202020204" pitchFamily="34" charset="0"/>
              </a:rPr>
              <a:t>E’ possibile personalizzare i riquadri colorati del manifesto attraverso l’utilizzo dei colori di riempimento di Regione Lombardia di seguito elencati. </a:t>
            </a:r>
            <a:br>
              <a:rPr lang="it-IT" sz="2455" dirty="0">
                <a:latin typeface="Helvetica LT Pro" panose="020B0504020202020204" pitchFamily="34" charset="0"/>
              </a:rPr>
            </a:br>
            <a:r>
              <a:rPr lang="it-IT" sz="2455" dirty="0">
                <a:latin typeface="Helvetica LT Pro" panose="020B0504020202020204" pitchFamily="34" charset="0"/>
              </a:rPr>
              <a:t>A seconda dei colori utilizzati devono essere adeguati i colori del testo (nero o bianco) e dei loghi (Regionale e MASE)</a:t>
            </a:r>
          </a:p>
          <a:p>
            <a:pPr algn="l"/>
            <a:endParaRPr lang="it-IT" sz="3275" dirty="0"/>
          </a:p>
        </p:txBody>
      </p:sp>
      <p:pic>
        <p:nvPicPr>
          <p:cNvPr id="3" name="Elemento grafico 2">
            <a:extLst>
              <a:ext uri="{FF2B5EF4-FFF2-40B4-BE49-F238E27FC236}">
                <a16:creationId xmlns:a16="http://schemas.microsoft.com/office/drawing/2014/main" id="{812A3B51-F761-6AFB-E406-E7F009624E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8641" y="5282316"/>
            <a:ext cx="8172138" cy="1890252"/>
          </a:xfrm>
          <a:prstGeom prst="rect">
            <a:avLst/>
          </a:prstGeom>
        </p:spPr>
      </p:pic>
      <p:pic>
        <p:nvPicPr>
          <p:cNvPr id="16" name="Immagine 15" descr="Immagine che contiene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BCF47529-1DDB-44F8-63C3-68202E12FA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427" y="7773211"/>
            <a:ext cx="4489255" cy="692275"/>
          </a:xfrm>
          <a:prstGeom prst="rect">
            <a:avLst/>
          </a:prstGeom>
        </p:spPr>
      </p:pic>
      <p:pic>
        <p:nvPicPr>
          <p:cNvPr id="18" name="Elemento grafico 17">
            <a:extLst>
              <a:ext uri="{FF2B5EF4-FFF2-40B4-BE49-F238E27FC236}">
                <a16:creationId xmlns:a16="http://schemas.microsoft.com/office/drawing/2014/main" id="{5D804B5B-483F-F71A-7D58-C6E2505884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06428" y="8769296"/>
            <a:ext cx="4494306" cy="692275"/>
          </a:xfrm>
          <a:prstGeom prst="rect">
            <a:avLst/>
          </a:prstGeom>
        </p:spPr>
      </p:pic>
      <p:pic>
        <p:nvPicPr>
          <p:cNvPr id="19" name="Immagine 18" descr="Immagine che contiene logo, Carattere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398AD94E-E927-9C98-CDCC-5DF31E22B9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508" y="7727601"/>
            <a:ext cx="2381681" cy="692275"/>
          </a:xfrm>
          <a:prstGeom prst="rect">
            <a:avLst/>
          </a:prstGeom>
        </p:spPr>
      </p:pic>
      <p:pic>
        <p:nvPicPr>
          <p:cNvPr id="21" name="Immagine 20" descr="Immagine che contiene simbol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AA2A2D5C-71EF-A254-8641-204FE69D98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508" y="9461569"/>
            <a:ext cx="2381671" cy="691350"/>
          </a:xfrm>
          <a:prstGeom prst="rect">
            <a:avLst/>
          </a:prstGeom>
        </p:spPr>
      </p:pic>
      <p:pic>
        <p:nvPicPr>
          <p:cNvPr id="23" name="Immagine 22" descr="Immagine che contiene Carattere, logo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411ADE14-2A66-F945-CA82-B720532BDBD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508" y="8570747"/>
            <a:ext cx="2381671" cy="692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245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BB262454C0B27E40AAE45742DB837405" ma:contentTypeVersion="16" ma:contentTypeDescription="Creare un nuovo documento." ma:contentTypeScope="" ma:versionID="a49ca93a29be6b8b22680541d95e3e6a">
  <xsd:schema xmlns:xsd="http://www.w3.org/2001/XMLSchema" xmlns:xs="http://www.w3.org/2001/XMLSchema" xmlns:p="http://schemas.microsoft.com/office/2006/metadata/properties" xmlns:ns2="7944cff6-b84d-4a8d-8699-5b161c04c975" xmlns:ns3="bc22aaf1-36f7-4e21-b3d9-663b9881e320" targetNamespace="http://schemas.microsoft.com/office/2006/metadata/properties" ma:root="true" ma:fieldsID="94433fd67904b90951d20231ddbae99c" ns2:_="" ns3:_="">
    <xsd:import namespace="7944cff6-b84d-4a8d-8699-5b161c04c975"/>
    <xsd:import namespace="bc22aaf1-36f7-4e21-b3d9-663b9881e3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44cff6-b84d-4a8d-8699-5b161c04c9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Tag immagine" ma:readOnly="false" ma:fieldId="{5cf76f15-5ced-4ddc-b409-7134ff3c332f}" ma:taxonomyMulti="true" ma:sspId="f7cad8ff-d2a7-403d-8830-775765fbc03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22aaf1-36f7-4e21-b3d9-663b9881e32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26638f71-0b5e-438e-9a7a-93bda6e5d627}" ma:internalName="TaxCatchAll" ma:showField="CatchAllData" ma:web="bc22aaf1-36f7-4e21-b3d9-663b9881e3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Condivis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Condiviso con dettagli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i contenuto"/>
        <xsd:element ref="dc:title" minOccurs="0" maxOccurs="1" ma:index="4" ma:displayName="Tito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c22aaf1-36f7-4e21-b3d9-663b9881e320" xsi:nil="true"/>
    <lcf76f155ced4ddcb4097134ff3c332f xmlns="7944cff6-b84d-4a8d-8699-5b161c04c975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4E99A18-D3BE-446B-84A3-EF0F2DA75BB7}"/>
</file>

<file path=customXml/itemProps2.xml><?xml version="1.0" encoding="utf-8"?>
<ds:datastoreItem xmlns:ds="http://schemas.openxmlformats.org/officeDocument/2006/customXml" ds:itemID="{723CF1C3-771E-45F8-AC9C-DB4BC5D9C5D1}">
  <ds:schemaRefs>
    <ds:schemaRef ds:uri="http://schemas.microsoft.com/office/2006/metadata/properties"/>
    <ds:schemaRef ds:uri="http://schemas.microsoft.com/office/infopath/2007/PartnerControls"/>
    <ds:schemaRef ds:uri="bc22aaf1-36f7-4e21-b3d9-663b9881e320"/>
    <ds:schemaRef ds:uri="7944cff6-b84d-4a8d-8699-5b161c04c975"/>
  </ds:schemaRefs>
</ds:datastoreItem>
</file>

<file path=customXml/itemProps3.xml><?xml version="1.0" encoding="utf-8"?>
<ds:datastoreItem xmlns:ds="http://schemas.openxmlformats.org/officeDocument/2006/customXml" ds:itemID="{9C902179-0DA4-4A86-B880-7710864AA71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218</Words>
  <Application>Microsoft Office PowerPoint</Application>
  <PresentationFormat>Formato A3 (297x420 mm)</PresentationFormat>
  <Paragraphs>12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Helvetica LT Pro</vt:lpstr>
      <vt:lpstr>Tema di Office</vt:lpstr>
      <vt:lpstr>Titolo della  comunicazione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Alessio Grimaldi</dc:creator>
  <cp:lastModifiedBy>Cinzia Baralla</cp:lastModifiedBy>
  <cp:revision>1</cp:revision>
  <dcterms:created xsi:type="dcterms:W3CDTF">2025-10-16T11:28:48Z</dcterms:created>
  <dcterms:modified xsi:type="dcterms:W3CDTF">2025-10-30T10:53:47Z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0x010100BB262454C0B27E40AAE45742DB837405</vt:lpwstr>
  </property>
  <property fmtid="{D5CDD505-2E9C-101B-9397-08002B2CF9AE}" pid="3" name="MediaServiceImageTags">
    <vt:lpwstr/>
  </property>
</Properties>
</file>