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4"/>
  </p:sldMasterIdLst>
  <p:sldIdLst>
    <p:sldId id="256" r:id="rId5"/>
    <p:sldId id="259" r:id="rId6"/>
    <p:sldId id="257" r:id="rId7"/>
    <p:sldId id="258" r:id="rId8"/>
  </p:sldIdLst>
  <p:sldSz cx="25199975" cy="359997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5C11F"/>
    <a:srgbClr val="90D5DC"/>
    <a:srgbClr val="04A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0"/>
  </p:normalViewPr>
  <p:slideViewPr>
    <p:cSldViewPr snapToGrid="0">
      <p:cViewPr varScale="1">
        <p:scale>
          <a:sx n="29" d="100"/>
          <a:sy n="29" d="100"/>
        </p:scale>
        <p:origin x="6372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nzia Baralla" userId="7e73ffc5-29fc-492e-9cda-eac262c5a369" providerId="ADAL" clId="{5C4D435E-B7EC-4CDF-BCE1-F35A61B996CC}"/>
    <pc:docChg chg="modSld">
      <pc:chgData name="Cinzia Baralla" userId="7e73ffc5-29fc-492e-9cda-eac262c5a369" providerId="ADAL" clId="{5C4D435E-B7EC-4CDF-BCE1-F35A61B996CC}" dt="2025-10-30T10:52:35.218" v="1" actId="207"/>
      <pc:docMkLst>
        <pc:docMk/>
      </pc:docMkLst>
      <pc:sldChg chg="modSp mod">
        <pc:chgData name="Cinzia Baralla" userId="7e73ffc5-29fc-492e-9cda-eac262c5a369" providerId="ADAL" clId="{5C4D435E-B7EC-4CDF-BCE1-F35A61B996CC}" dt="2025-10-30T10:51:59.738" v="0" actId="207"/>
        <pc:sldMkLst>
          <pc:docMk/>
          <pc:sldMk cId="760193313" sldId="257"/>
        </pc:sldMkLst>
        <pc:spChg chg="mod">
          <ac:chgData name="Cinzia Baralla" userId="7e73ffc5-29fc-492e-9cda-eac262c5a369" providerId="ADAL" clId="{5C4D435E-B7EC-4CDF-BCE1-F35A61B996CC}" dt="2025-10-30T10:51:59.738" v="0" actId="207"/>
          <ac:spMkLst>
            <pc:docMk/>
            <pc:sldMk cId="760193313" sldId="257"/>
            <ac:spMk id="10" creationId="{2F433C29-C710-5EB5-E506-0DFDC64CA3B1}"/>
          </ac:spMkLst>
        </pc:spChg>
      </pc:sldChg>
      <pc:sldChg chg="modSp mod">
        <pc:chgData name="Cinzia Baralla" userId="7e73ffc5-29fc-492e-9cda-eac262c5a369" providerId="ADAL" clId="{5C4D435E-B7EC-4CDF-BCE1-F35A61B996CC}" dt="2025-10-30T10:52:35.218" v="1" actId="207"/>
        <pc:sldMkLst>
          <pc:docMk/>
          <pc:sldMk cId="3687524574" sldId="258"/>
        </pc:sldMkLst>
        <pc:spChg chg="mod">
          <ac:chgData name="Cinzia Baralla" userId="7e73ffc5-29fc-492e-9cda-eac262c5a369" providerId="ADAL" clId="{5C4D435E-B7EC-4CDF-BCE1-F35A61B996CC}" dt="2025-10-30T10:52:35.218" v="1" actId="207"/>
          <ac:spMkLst>
            <pc:docMk/>
            <pc:sldMk cId="3687524574" sldId="258"/>
            <ac:spMk id="10" creationId="{5CFA85EF-6C88-9CAA-EC2E-66911229D51E}"/>
          </ac:spMkLst>
        </pc:spChg>
      </pc:sldChg>
    </pc:docChg>
  </pc:docChgLst>
  <pc:docChgLst>
    <pc:chgData name="Alessio Grimaldi" userId="caec255e-17be-4387-8dd5-bb7464ad17af" providerId="ADAL" clId="{FB67539E-6215-4428-9BB5-D45C5039C0A0}"/>
    <pc:docChg chg="custSel addSld modSld">
      <pc:chgData name="Alessio Grimaldi" userId="caec255e-17be-4387-8dd5-bb7464ad17af" providerId="ADAL" clId="{FB67539E-6215-4428-9BB5-D45C5039C0A0}" dt="2025-10-16T12:35:11.474" v="14" actId="732"/>
      <pc:docMkLst>
        <pc:docMk/>
      </pc:docMkLst>
      <pc:sldChg chg="addSp delSp modSp add mod">
        <pc:chgData name="Alessio Grimaldi" userId="caec255e-17be-4387-8dd5-bb7464ad17af" providerId="ADAL" clId="{FB67539E-6215-4428-9BB5-D45C5039C0A0}" dt="2025-10-16T12:35:11.474" v="14" actId="732"/>
        <pc:sldMkLst>
          <pc:docMk/>
          <pc:sldMk cId="3025409071" sldId="259"/>
        </pc:sldMkLst>
        <pc:picChg chg="add mod modCrop">
          <ac:chgData name="Alessio Grimaldi" userId="caec255e-17be-4387-8dd5-bb7464ad17af" providerId="ADAL" clId="{FB67539E-6215-4428-9BB5-D45C5039C0A0}" dt="2025-10-16T12:35:11.474" v="14" actId="732"/>
          <ac:picMkLst>
            <pc:docMk/>
            <pc:sldMk cId="3025409071" sldId="259"/>
            <ac:picMk id="3" creationId="{A08E67D7-29E2-FE92-2034-14D92162D0AF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89998" y="5891626"/>
            <a:ext cx="21419979" cy="12533242"/>
          </a:xfrm>
        </p:spPr>
        <p:txBody>
          <a:bodyPr anchor="b"/>
          <a:lstStyle>
            <a:lvl1pPr algn="ctr"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49997" y="18908198"/>
            <a:ext cx="18899981" cy="8691601"/>
          </a:xfrm>
        </p:spPr>
        <p:txBody>
          <a:bodyPr/>
          <a:lstStyle>
            <a:lvl1pPr marL="0" indent="0" algn="ctr">
              <a:buNone/>
              <a:defRPr sz="6614"/>
            </a:lvl1pPr>
            <a:lvl2pPr marL="1259997" indent="0" algn="ctr">
              <a:buNone/>
              <a:defRPr sz="5512"/>
            </a:lvl2pPr>
            <a:lvl3pPr marL="2519995" indent="0" algn="ctr">
              <a:buNone/>
              <a:defRPr sz="4961"/>
            </a:lvl3pPr>
            <a:lvl4pPr marL="3779992" indent="0" algn="ctr">
              <a:buNone/>
              <a:defRPr sz="4409"/>
            </a:lvl4pPr>
            <a:lvl5pPr marL="5039990" indent="0" algn="ctr">
              <a:buNone/>
              <a:defRPr sz="4409"/>
            </a:lvl5pPr>
            <a:lvl6pPr marL="6299987" indent="0" algn="ctr">
              <a:buNone/>
              <a:defRPr sz="4409"/>
            </a:lvl6pPr>
            <a:lvl7pPr marL="7559985" indent="0" algn="ctr">
              <a:buNone/>
              <a:defRPr sz="4409"/>
            </a:lvl7pPr>
            <a:lvl8pPr marL="8819982" indent="0" algn="ctr">
              <a:buNone/>
              <a:defRPr sz="4409"/>
            </a:lvl8pPr>
            <a:lvl9pPr marL="10079980" indent="0" algn="ctr">
              <a:buNone/>
              <a:defRPr sz="4409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430435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85332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8033733" y="1916653"/>
            <a:ext cx="5433745" cy="3050811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2500" y="1916653"/>
            <a:ext cx="15986234" cy="30508114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72785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92506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9375" y="8974945"/>
            <a:ext cx="21734978" cy="14974888"/>
          </a:xfrm>
        </p:spPr>
        <p:txBody>
          <a:bodyPr anchor="b"/>
          <a:lstStyle>
            <a:lvl1pPr>
              <a:defRPr sz="16535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19375" y="24091502"/>
            <a:ext cx="21734978" cy="7874940"/>
          </a:xfrm>
        </p:spPr>
        <p:txBody>
          <a:bodyPr/>
          <a:lstStyle>
            <a:lvl1pPr marL="0" indent="0">
              <a:buNone/>
              <a:defRPr sz="6614">
                <a:solidFill>
                  <a:schemeClr val="tx1">
                    <a:tint val="82000"/>
                  </a:schemeClr>
                </a:solidFill>
              </a:defRPr>
            </a:lvl1pPr>
            <a:lvl2pPr marL="1259997" indent="0">
              <a:buNone/>
              <a:defRPr sz="5512">
                <a:solidFill>
                  <a:schemeClr val="tx1">
                    <a:tint val="82000"/>
                  </a:schemeClr>
                </a:solidFill>
              </a:defRPr>
            </a:lvl2pPr>
            <a:lvl3pPr marL="2519995" indent="0">
              <a:buNone/>
              <a:defRPr sz="4961">
                <a:solidFill>
                  <a:schemeClr val="tx1">
                    <a:tint val="82000"/>
                  </a:schemeClr>
                </a:solidFill>
              </a:defRPr>
            </a:lvl3pPr>
            <a:lvl4pPr marL="3779992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4pPr>
            <a:lvl5pPr marL="5039990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5pPr>
            <a:lvl6pPr marL="6299987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6pPr>
            <a:lvl7pPr marL="7559985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7pPr>
            <a:lvl8pPr marL="8819982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8pPr>
            <a:lvl9pPr marL="10079980" indent="0">
              <a:buNone/>
              <a:defRPr sz="4409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87964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3249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757488" y="9583264"/>
            <a:ext cx="10709989" cy="2284150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9282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1" y="1916661"/>
            <a:ext cx="21734978" cy="695828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5783" y="8824938"/>
            <a:ext cx="10660769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35783" y="13149904"/>
            <a:ext cx="10660769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757489" y="8824938"/>
            <a:ext cx="10713272" cy="4324966"/>
          </a:xfrm>
        </p:spPr>
        <p:txBody>
          <a:bodyPr anchor="b"/>
          <a:lstStyle>
            <a:lvl1pPr marL="0" indent="0">
              <a:buNone/>
              <a:defRPr sz="6614" b="1"/>
            </a:lvl1pPr>
            <a:lvl2pPr marL="1259997" indent="0">
              <a:buNone/>
              <a:defRPr sz="5512" b="1"/>
            </a:lvl2pPr>
            <a:lvl3pPr marL="2519995" indent="0">
              <a:buNone/>
              <a:defRPr sz="4961" b="1"/>
            </a:lvl3pPr>
            <a:lvl4pPr marL="3779992" indent="0">
              <a:buNone/>
              <a:defRPr sz="4409" b="1"/>
            </a:lvl4pPr>
            <a:lvl5pPr marL="5039990" indent="0">
              <a:buNone/>
              <a:defRPr sz="4409" b="1"/>
            </a:lvl5pPr>
            <a:lvl6pPr marL="6299987" indent="0">
              <a:buNone/>
              <a:defRPr sz="4409" b="1"/>
            </a:lvl6pPr>
            <a:lvl7pPr marL="7559985" indent="0">
              <a:buNone/>
              <a:defRPr sz="4409" b="1"/>
            </a:lvl7pPr>
            <a:lvl8pPr marL="8819982" indent="0">
              <a:buNone/>
              <a:defRPr sz="4409" b="1"/>
            </a:lvl8pPr>
            <a:lvl9pPr marL="10079980" indent="0">
              <a:buNone/>
              <a:defRPr sz="4409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757489" y="13149904"/>
            <a:ext cx="10713272" cy="19341529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810854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4063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35851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13272" y="5183304"/>
            <a:ext cx="12757487" cy="25583147"/>
          </a:xfrm>
        </p:spPr>
        <p:txBody>
          <a:bodyPr/>
          <a:lstStyle>
            <a:lvl1pPr>
              <a:defRPr sz="8819"/>
            </a:lvl1pPr>
            <a:lvl2pPr>
              <a:defRPr sz="7717"/>
            </a:lvl2pPr>
            <a:lvl3pPr>
              <a:defRPr sz="6614"/>
            </a:lvl3pPr>
            <a:lvl4pPr>
              <a:defRPr sz="5512"/>
            </a:lvl4pPr>
            <a:lvl5pPr>
              <a:defRPr sz="5512"/>
            </a:lvl5pPr>
            <a:lvl6pPr>
              <a:defRPr sz="5512"/>
            </a:lvl6pPr>
            <a:lvl7pPr>
              <a:defRPr sz="5512"/>
            </a:lvl7pPr>
            <a:lvl8pPr>
              <a:defRPr sz="5512"/>
            </a:lvl8pPr>
            <a:lvl9pPr>
              <a:defRPr sz="551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35117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5780" y="2399982"/>
            <a:ext cx="8127648" cy="8399939"/>
          </a:xfrm>
        </p:spPr>
        <p:txBody>
          <a:bodyPr anchor="b"/>
          <a:lstStyle>
            <a:lvl1pPr>
              <a:defRPr sz="881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713272" y="5183304"/>
            <a:ext cx="12757487" cy="25583147"/>
          </a:xfrm>
        </p:spPr>
        <p:txBody>
          <a:bodyPr anchor="t"/>
          <a:lstStyle>
            <a:lvl1pPr marL="0" indent="0">
              <a:buNone/>
              <a:defRPr sz="8819"/>
            </a:lvl1pPr>
            <a:lvl2pPr marL="1259997" indent="0">
              <a:buNone/>
              <a:defRPr sz="7717"/>
            </a:lvl2pPr>
            <a:lvl3pPr marL="2519995" indent="0">
              <a:buNone/>
              <a:defRPr sz="6614"/>
            </a:lvl3pPr>
            <a:lvl4pPr marL="3779992" indent="0">
              <a:buNone/>
              <a:defRPr sz="5512"/>
            </a:lvl4pPr>
            <a:lvl5pPr marL="5039990" indent="0">
              <a:buNone/>
              <a:defRPr sz="5512"/>
            </a:lvl5pPr>
            <a:lvl6pPr marL="6299987" indent="0">
              <a:buNone/>
              <a:defRPr sz="5512"/>
            </a:lvl6pPr>
            <a:lvl7pPr marL="7559985" indent="0">
              <a:buNone/>
              <a:defRPr sz="5512"/>
            </a:lvl7pPr>
            <a:lvl8pPr marL="8819982" indent="0">
              <a:buNone/>
              <a:defRPr sz="5512"/>
            </a:lvl8pPr>
            <a:lvl9pPr marL="10079980" indent="0">
              <a:buNone/>
              <a:defRPr sz="5512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5780" y="10799922"/>
            <a:ext cx="8127648" cy="20008190"/>
          </a:xfrm>
        </p:spPr>
        <p:txBody>
          <a:bodyPr/>
          <a:lstStyle>
            <a:lvl1pPr marL="0" indent="0">
              <a:buNone/>
              <a:defRPr sz="4409"/>
            </a:lvl1pPr>
            <a:lvl2pPr marL="1259997" indent="0">
              <a:buNone/>
              <a:defRPr sz="3858"/>
            </a:lvl2pPr>
            <a:lvl3pPr marL="2519995" indent="0">
              <a:buNone/>
              <a:defRPr sz="3307"/>
            </a:lvl3pPr>
            <a:lvl4pPr marL="3779992" indent="0">
              <a:buNone/>
              <a:defRPr sz="2756"/>
            </a:lvl4pPr>
            <a:lvl5pPr marL="5039990" indent="0">
              <a:buNone/>
              <a:defRPr sz="2756"/>
            </a:lvl5pPr>
            <a:lvl6pPr marL="6299987" indent="0">
              <a:buNone/>
              <a:defRPr sz="2756"/>
            </a:lvl6pPr>
            <a:lvl7pPr marL="7559985" indent="0">
              <a:buNone/>
              <a:defRPr sz="2756"/>
            </a:lvl7pPr>
            <a:lvl8pPr marL="8819982" indent="0">
              <a:buNone/>
              <a:defRPr sz="2756"/>
            </a:lvl8pPr>
            <a:lvl9pPr marL="10079980" indent="0">
              <a:buNone/>
              <a:defRPr sz="2756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530784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32499" y="1916661"/>
            <a:ext cx="21734978" cy="69582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2499" y="9583264"/>
            <a:ext cx="21734978" cy="228415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32498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D1496E-5587-428F-A685-EE751B2D8793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347492" y="33366432"/>
            <a:ext cx="8504992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797483" y="33366432"/>
            <a:ext cx="5669994" cy="19166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307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FDDC8C-7CDB-4943-9EAD-7570B27865B8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7152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2519995" rtl="0" eaLnBrk="1" latinLnBrk="0" hangingPunct="1">
        <a:lnSpc>
          <a:spcPct val="90000"/>
        </a:lnSpc>
        <a:spcBef>
          <a:spcPct val="0"/>
        </a:spcBef>
        <a:buNone/>
        <a:defRPr sz="1212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29999" indent="-629999" algn="l" defTabSz="2519995" rtl="0" eaLnBrk="1" latinLnBrk="0" hangingPunct="1">
        <a:lnSpc>
          <a:spcPct val="90000"/>
        </a:lnSpc>
        <a:spcBef>
          <a:spcPts val="2756"/>
        </a:spcBef>
        <a:buFont typeface="Arial" panose="020B0604020202020204" pitchFamily="34" charset="0"/>
        <a:buChar char="•"/>
        <a:defRPr sz="7717" kern="1200">
          <a:solidFill>
            <a:schemeClr val="tx1"/>
          </a:solidFill>
          <a:latin typeface="+mn-lt"/>
          <a:ea typeface="+mn-ea"/>
          <a:cs typeface="+mn-cs"/>
        </a:defRPr>
      </a:lvl1pPr>
      <a:lvl2pPr marL="188999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6614" kern="1200">
          <a:solidFill>
            <a:schemeClr val="tx1"/>
          </a:solidFill>
          <a:latin typeface="+mn-lt"/>
          <a:ea typeface="+mn-ea"/>
          <a:cs typeface="+mn-cs"/>
        </a:defRPr>
      </a:lvl2pPr>
      <a:lvl3pPr marL="314999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5512" kern="1200">
          <a:solidFill>
            <a:schemeClr val="tx1"/>
          </a:solidFill>
          <a:latin typeface="+mn-lt"/>
          <a:ea typeface="+mn-ea"/>
          <a:cs typeface="+mn-cs"/>
        </a:defRPr>
      </a:lvl3pPr>
      <a:lvl4pPr marL="440999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66998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929986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8189984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9449981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709979" indent="-629999" algn="l" defTabSz="2519995" rtl="0" eaLnBrk="1" latinLnBrk="0" hangingPunct="1">
        <a:lnSpc>
          <a:spcPct val="90000"/>
        </a:lnSpc>
        <a:spcBef>
          <a:spcPts val="1378"/>
        </a:spcBef>
        <a:buFont typeface="Arial" panose="020B0604020202020204" pitchFamily="34" charset="0"/>
        <a:buChar char="•"/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1pPr>
      <a:lvl2pPr marL="125999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2pPr>
      <a:lvl3pPr marL="251999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3pPr>
      <a:lvl4pPr marL="377999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4pPr>
      <a:lvl5pPr marL="503999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5pPr>
      <a:lvl6pPr marL="6299987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6pPr>
      <a:lvl7pPr marL="7559985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7pPr>
      <a:lvl8pPr marL="8819982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8pPr>
      <a:lvl9pPr marL="10079980" algn="l" defTabSz="2519995" rtl="0" eaLnBrk="1" latinLnBrk="0" hangingPunct="1">
        <a:defRPr sz="496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14.svg"/><Relationship Id="rId7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5102AEF6-2F3E-F937-B7C2-1609616B6A0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25199975" cy="35999737"/>
          </a:xfrm>
          <a:prstGeom prst="rect">
            <a:avLst/>
          </a:prstGeom>
        </p:spPr>
      </p:pic>
      <p:sp>
        <p:nvSpPr>
          <p:cNvPr id="5" name="Titolo 1">
            <a:extLst>
              <a:ext uri="{FF2B5EF4-FFF2-40B4-BE49-F238E27FC236}">
                <a16:creationId xmlns:a16="http://schemas.microsoft.com/office/drawing/2014/main" id="{6557E9EE-32B1-A826-ADD1-8113A25932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71413" y="7429445"/>
            <a:ext cx="17761203" cy="1847462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6" name="Titolo 1">
            <a:extLst>
              <a:ext uri="{FF2B5EF4-FFF2-40B4-BE49-F238E27FC236}">
                <a16:creationId xmlns:a16="http://schemas.microsoft.com/office/drawing/2014/main" id="{3ABAE728-E442-C4C2-A6F2-6D29C0B8D757}"/>
              </a:ext>
            </a:extLst>
          </p:cNvPr>
          <p:cNvSpPr txBox="1">
            <a:spLocks/>
          </p:cNvSpPr>
          <p:nvPr/>
        </p:nvSpPr>
        <p:spPr>
          <a:xfrm>
            <a:off x="2460720" y="11636172"/>
            <a:ext cx="14393672" cy="1459852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50000"/>
              </a:lnSpc>
            </a:pPr>
            <a: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150000"/>
              </a:lnSpc>
            </a:pPr>
            <a:r>
              <a:rPr lang="it-IT" sz="66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>
              <a:lnSpc>
                <a:spcPct val="150000"/>
              </a:lnSpc>
            </a:pPr>
            <a:endParaRPr lang="it-IT" sz="6600" dirty="0">
              <a:solidFill>
                <a:schemeClr val="bg1"/>
              </a:solidFill>
            </a:endParaRPr>
          </a:p>
        </p:txBody>
      </p:sp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1B1D8875-AFB9-FA24-A7E1-B1E676AF8A3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" y="31394400"/>
            <a:ext cx="25199976" cy="4611748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6896E8F0-ECD4-9E43-FEFE-64FD79E53F21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84282"/>
            <a:ext cx="25199974" cy="5823009"/>
          </a:xfrm>
          <a:prstGeom prst="rect">
            <a:avLst/>
          </a:prstGeom>
        </p:spPr>
      </p:pic>
      <p:sp>
        <p:nvSpPr>
          <p:cNvPr id="12" name="Sottotitolo 2">
            <a:extLst>
              <a:ext uri="{FF2B5EF4-FFF2-40B4-BE49-F238E27FC236}">
                <a16:creationId xmlns:a16="http://schemas.microsoft.com/office/drawing/2014/main" id="{74BB2265-A37D-9028-2319-7BDBCC3D92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71413" y="999460"/>
            <a:ext cx="5995661" cy="891693"/>
          </a:xfrm>
        </p:spPr>
        <p:txBody>
          <a:bodyPr>
            <a:noAutofit/>
          </a:bodyPr>
          <a:lstStyle/>
          <a:p>
            <a:r>
              <a:rPr lang="it-IT" sz="48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sp>
        <p:nvSpPr>
          <p:cNvPr id="13" name="Sottotitolo 2">
            <a:extLst>
              <a:ext uri="{FF2B5EF4-FFF2-40B4-BE49-F238E27FC236}">
                <a16:creationId xmlns:a16="http://schemas.microsoft.com/office/drawing/2014/main" id="{B2093717-24E5-027E-57AA-D6C24B66EA86}"/>
              </a:ext>
            </a:extLst>
          </p:cNvPr>
          <p:cNvSpPr txBox="1">
            <a:spLocks/>
          </p:cNvSpPr>
          <p:nvPr/>
        </p:nvSpPr>
        <p:spPr>
          <a:xfrm>
            <a:off x="16062874" y="765544"/>
            <a:ext cx="6596883" cy="89169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4800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  <p:pic>
        <p:nvPicPr>
          <p:cNvPr id="14" name="Elemento grafico 13">
            <a:extLst>
              <a:ext uri="{FF2B5EF4-FFF2-40B4-BE49-F238E27FC236}">
                <a16:creationId xmlns:a16="http://schemas.microsoft.com/office/drawing/2014/main" id="{4DAD5E70-FDC0-7913-69E0-03E37F8E45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854392" y="11094333"/>
            <a:ext cx="20928267" cy="23021086"/>
          </a:xfrm>
          <a:prstGeom prst="rect">
            <a:avLst/>
          </a:prstGeom>
        </p:spPr>
      </p:pic>
      <p:pic>
        <p:nvPicPr>
          <p:cNvPr id="15" name="Elemento grafico 14">
            <a:extLst>
              <a:ext uri="{FF2B5EF4-FFF2-40B4-BE49-F238E27FC236}">
                <a16:creationId xmlns:a16="http://schemas.microsoft.com/office/drawing/2014/main" id="{A058570D-29CD-24A5-91DB-E6E990D113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2511318" y="28305285"/>
            <a:ext cx="13756557" cy="14539452"/>
          </a:xfrm>
          <a:prstGeom prst="rect">
            <a:avLst/>
          </a:prstGeom>
        </p:spPr>
      </p:pic>
      <p:pic>
        <p:nvPicPr>
          <p:cNvPr id="17" name="Immagine 16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D86BE85F-311B-1557-530D-6A33EC52786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3536" y="34902803"/>
            <a:ext cx="2862890" cy="832146"/>
          </a:xfrm>
          <a:prstGeom prst="rect">
            <a:avLst/>
          </a:prstGeom>
        </p:spPr>
      </p:pic>
      <p:pic>
        <p:nvPicPr>
          <p:cNvPr id="20" name="Elemento grafico 19">
            <a:extLst>
              <a:ext uri="{FF2B5EF4-FFF2-40B4-BE49-F238E27FC236}">
                <a16:creationId xmlns:a16="http://schemas.microsoft.com/office/drawing/2014/main" id="{F5A4A2A7-C029-5CC9-9A1C-A3A1E84777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6256298" y="34736120"/>
            <a:ext cx="6484482" cy="998829"/>
          </a:xfrm>
          <a:prstGeom prst="rect">
            <a:avLst/>
          </a:prstGeom>
        </p:spPr>
      </p:pic>
      <p:sp>
        <p:nvSpPr>
          <p:cNvPr id="21" name="Titolo 1">
            <a:extLst>
              <a:ext uri="{FF2B5EF4-FFF2-40B4-BE49-F238E27FC236}">
                <a16:creationId xmlns:a16="http://schemas.microsoft.com/office/drawing/2014/main" id="{795A1ABF-6494-6DA6-7C4A-4463F14AAD7E}"/>
              </a:ext>
            </a:extLst>
          </p:cNvPr>
          <p:cNvSpPr txBox="1">
            <a:spLocks/>
          </p:cNvSpPr>
          <p:nvPr/>
        </p:nvSpPr>
        <p:spPr>
          <a:xfrm>
            <a:off x="12152430" y="33753665"/>
            <a:ext cx="21014654" cy="132299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8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96385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17413-6B3F-C3BD-6381-F8D596412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vestiti, aria aperta, calzature&#10;&#10;Il contenuto generato dall'IA potrebbe non essere corretto.">
            <a:extLst>
              <a:ext uri="{FF2B5EF4-FFF2-40B4-BE49-F238E27FC236}">
                <a16:creationId xmlns:a16="http://schemas.microsoft.com/office/drawing/2014/main" id="{A08E67D7-29E2-FE92-2034-14D92162D0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7" r="6768" b="12239"/>
          <a:stretch>
            <a:fillRect/>
          </a:stretch>
        </p:blipFill>
        <p:spPr>
          <a:xfrm>
            <a:off x="0" y="0"/>
            <a:ext cx="25199976" cy="3599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09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0"/>
            <a:ext cx="25199975" cy="3599973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1414328" y="5654491"/>
            <a:ext cx="22104747" cy="11792280"/>
          </a:xfrm>
          <a:prstGeom prst="rect">
            <a:avLst/>
          </a:prstGeom>
        </p:spPr>
        <p:txBody>
          <a:bodyPr vert="horz" lIns="654789" tIns="327396" rIns="654789" bIns="327396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8596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6444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manifesti 100 x70, ideali per la pubblica affissione di materiali comunicativi.</a:t>
            </a:r>
            <a:br>
              <a:rPr lang="it-IT" sz="6444" dirty="0">
                <a:latin typeface="Helvetica LT Pro" panose="020B0504020202020204" pitchFamily="34" charset="0"/>
              </a:rPr>
            </a:br>
            <a:r>
              <a:rPr lang="it-IT" sz="6444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deve essere esportato come PDF per la stampa</a:t>
            </a:r>
            <a:br>
              <a:rPr lang="it-IT" sz="6444" dirty="0">
                <a:latin typeface="Helvetica LT Pro" panose="020B0504020202020204" pitchFamily="34" charset="0"/>
              </a:rPr>
            </a:br>
            <a:r>
              <a:rPr lang="it-IT" sz="6444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6444" dirty="0">
                <a:latin typeface="Helvetica LT Pro" panose="020B0504020202020204" pitchFamily="34" charset="0"/>
              </a:rPr>
              <a:t>NB: </a:t>
            </a:r>
            <a:r>
              <a:rPr lang="it-IT" sz="6444" dirty="0" err="1">
                <a:latin typeface="Helvetica LT Pro" panose="020B0504020202020204" pitchFamily="34" charset="0"/>
              </a:rPr>
              <a:t>Powerpoint</a:t>
            </a:r>
            <a:r>
              <a:rPr lang="it-IT" sz="6444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8596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7716" y="17716476"/>
            <a:ext cx="15533426" cy="11062608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2045055" y="20132515"/>
            <a:ext cx="2082659" cy="0"/>
          </a:xfrm>
          <a:prstGeom prst="straightConnector1">
            <a:avLst/>
          </a:prstGeom>
          <a:ln w="57150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-176981"/>
            <a:ext cx="25199975" cy="3617671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1414328" y="6583607"/>
            <a:ext cx="22104747" cy="8480606"/>
          </a:xfrm>
          <a:prstGeom prst="rect">
            <a:avLst/>
          </a:prstGeom>
        </p:spPr>
        <p:txBody>
          <a:bodyPr vert="horz" lIns="654789" tIns="327396" rIns="654789" bIns="327396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8596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6444" dirty="0">
                <a:latin typeface="Helvetica LT Pro" panose="020B0504020202020204" pitchFamily="34" charset="0"/>
              </a:rPr>
              <a:t>E’ possibile personalizzare i riquadri colorati del manifesto attraverso l’utilizzo dei colori di riempimento di Regione Lombardia di seguito elencati. </a:t>
            </a:r>
            <a:br>
              <a:rPr lang="it-IT" sz="6444" dirty="0">
                <a:latin typeface="Helvetica LT Pro" panose="020B0504020202020204" pitchFamily="34" charset="0"/>
              </a:rPr>
            </a:br>
            <a:r>
              <a:rPr lang="it-IT" sz="6444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8596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069921" y="15064219"/>
            <a:ext cx="21449160" cy="4961286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1539" y="21601995"/>
            <a:ext cx="11782810" cy="1816993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641540" y="24216389"/>
            <a:ext cx="11796067" cy="1816993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966" y="21482284"/>
            <a:ext cx="6251125" cy="1816993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966" y="26033376"/>
            <a:ext cx="6251099" cy="1814565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4966" y="23695262"/>
            <a:ext cx="6251099" cy="181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97CBAF-3599-445E-B2C0-6804EE487FFF}">
  <ds:schemaRefs>
    <ds:schemaRef ds:uri="http://schemas.microsoft.com/office/2006/metadata/properties"/>
    <ds:schemaRef ds:uri="http://schemas.microsoft.com/office/infopath/2007/PartnerControls"/>
    <ds:schemaRef ds:uri="bc22aaf1-36f7-4e21-b3d9-663b9881e320"/>
    <ds:schemaRef ds:uri="7944cff6-b84d-4a8d-8699-5b161c04c975"/>
  </ds:schemaRefs>
</ds:datastoreItem>
</file>

<file path=customXml/itemProps2.xml><?xml version="1.0" encoding="utf-8"?>
<ds:datastoreItem xmlns:ds="http://schemas.openxmlformats.org/officeDocument/2006/customXml" ds:itemID="{332E0905-41EC-4E3A-B85A-573B154F294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4141D50-0EFA-457E-AFEE-92A5F7E3C0A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220</Words>
  <Application>Microsoft Office PowerPoint</Application>
  <PresentationFormat>Personalizzato</PresentationFormat>
  <Paragraphs>11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Cinzia Baralla</cp:lastModifiedBy>
  <cp:revision>1</cp:revision>
  <dcterms:created xsi:type="dcterms:W3CDTF">2025-10-16T12:22:24Z</dcterms:created>
  <dcterms:modified xsi:type="dcterms:W3CDTF">2025-10-30T10:52:37Z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