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7" r:id="rId7"/>
    <p:sldId id="258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3ACC1DA-E57E-44E0-B922-0A885D438820}" v="6" dt="2026-01-29T10:27:45.04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94660"/>
  </p:normalViewPr>
  <p:slideViewPr>
    <p:cSldViewPr snapToGrid="0">
      <p:cViewPr>
        <p:scale>
          <a:sx n="140" d="100"/>
          <a:sy n="140" d="100"/>
        </p:scale>
        <p:origin x="1416" y="-57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abriele Sangalli" userId="0c02e641-840b-44f7-8687-5a18536fe666" providerId="ADAL" clId="{DD5F6E8A-F762-4FAC-9D29-7A755A735E9D}"/>
    <pc:docChg chg="custSel modSld">
      <pc:chgData name="Gabriele Sangalli" userId="0c02e641-840b-44f7-8687-5a18536fe666" providerId="ADAL" clId="{DD5F6E8A-F762-4FAC-9D29-7A755A735E9D}" dt="2026-01-29T10:28:09.917" v="583" actId="1076"/>
      <pc:docMkLst>
        <pc:docMk/>
      </pc:docMkLst>
      <pc:sldChg chg="addSp delSp modSp mod">
        <pc:chgData name="Gabriele Sangalli" userId="0c02e641-840b-44f7-8687-5a18536fe666" providerId="ADAL" clId="{DD5F6E8A-F762-4FAC-9D29-7A755A735E9D}" dt="2026-01-29T10:28:09.917" v="583" actId="1076"/>
        <pc:sldMkLst>
          <pc:docMk/>
          <pc:sldMk cId="128429416" sldId="256"/>
        </pc:sldMkLst>
        <pc:spChg chg="add mod">
          <ac:chgData name="Gabriele Sangalli" userId="0c02e641-840b-44f7-8687-5a18536fe666" providerId="ADAL" clId="{DD5F6E8A-F762-4FAC-9D29-7A755A735E9D}" dt="2026-01-29T10:28:09.917" v="583" actId="1076"/>
          <ac:spMkLst>
            <pc:docMk/>
            <pc:sldMk cId="128429416" sldId="256"/>
            <ac:spMk id="3" creationId="{3C4D2BFC-A807-2C1C-04AF-B877E5FB8E05}"/>
          </ac:spMkLst>
        </pc:spChg>
        <pc:spChg chg="mod">
          <ac:chgData name="Gabriele Sangalli" userId="0c02e641-840b-44f7-8687-5a18536fe666" providerId="ADAL" clId="{DD5F6E8A-F762-4FAC-9D29-7A755A735E9D}" dt="2026-01-29T10:26:58.803" v="537"/>
          <ac:spMkLst>
            <pc:docMk/>
            <pc:sldMk cId="128429416" sldId="256"/>
            <ac:spMk id="19" creationId="{38C1E700-BE28-D3A6-6D0A-171D7501D8BC}"/>
          </ac:spMkLst>
        </pc:spChg>
        <pc:spChg chg="mod">
          <ac:chgData name="Gabriele Sangalli" userId="0c02e641-840b-44f7-8687-5a18536fe666" providerId="ADAL" clId="{DD5F6E8A-F762-4FAC-9D29-7A755A735E9D}" dt="2026-01-29T10:26:47.790" v="536" actId="1076"/>
          <ac:spMkLst>
            <pc:docMk/>
            <pc:sldMk cId="128429416" sldId="256"/>
            <ac:spMk id="20" creationId="{7D61DC47-D276-D212-A005-D7D82B8FB4AB}"/>
          </ac:spMkLst>
        </pc:spChg>
        <pc:spChg chg="del mod">
          <ac:chgData name="Gabriele Sangalli" userId="0c02e641-840b-44f7-8687-5a18536fe666" providerId="ADAL" clId="{DD5F6E8A-F762-4FAC-9D29-7A755A735E9D}" dt="2026-01-29T10:21:44.125" v="521" actId="478"/>
          <ac:spMkLst>
            <pc:docMk/>
            <pc:sldMk cId="128429416" sldId="256"/>
            <ac:spMk id="25" creationId="{EA32CBD7-F637-CBBC-4E16-D734CB4CC8FE}"/>
          </ac:spMkLst>
        </pc:spChg>
        <pc:spChg chg="mod">
          <ac:chgData name="Gabriele Sangalli" userId="0c02e641-840b-44f7-8687-5a18536fe666" providerId="ADAL" clId="{DD5F6E8A-F762-4FAC-9D29-7A755A735E9D}" dt="2026-01-29T10:27:34.952" v="578" actId="20577"/>
          <ac:spMkLst>
            <pc:docMk/>
            <pc:sldMk cId="128429416" sldId="256"/>
            <ac:spMk id="26" creationId="{2F0621D8-511B-3FBA-BFB6-CD0FBF9590F0}"/>
          </ac:spMkLst>
        </pc:spChg>
        <pc:spChg chg="mod">
          <ac:chgData name="Gabriele Sangalli" userId="0c02e641-840b-44f7-8687-5a18536fe666" providerId="ADAL" clId="{DD5F6E8A-F762-4FAC-9D29-7A755A735E9D}" dt="2026-01-29T10:27:20.102" v="564" actId="14100"/>
          <ac:spMkLst>
            <pc:docMk/>
            <pc:sldMk cId="128429416" sldId="256"/>
            <ac:spMk id="27" creationId="{4AA7C847-6DC3-9BEF-6232-EDEDB44CEB17}"/>
          </ac:spMkLst>
        </pc:spChg>
        <pc:picChg chg="add del mod">
          <ac:chgData name="Gabriele Sangalli" userId="0c02e641-840b-44f7-8687-5a18536fe666" providerId="ADAL" clId="{DD5F6E8A-F762-4FAC-9D29-7A755A735E9D}" dt="2026-01-29T10:26:18.354" v="528" actId="478"/>
          <ac:picMkLst>
            <pc:docMk/>
            <pc:sldMk cId="128429416" sldId="256"/>
            <ac:picMk id="2" creationId="{AF06B7B1-9F15-32D6-292D-88E4F2CB17BC}"/>
          </ac:picMkLst>
        </pc:picChg>
        <pc:picChg chg="mod">
          <ac:chgData name="Gabriele Sangalli" userId="0c02e641-840b-44f7-8687-5a18536fe666" providerId="ADAL" clId="{DD5F6E8A-F762-4FAC-9D29-7A755A735E9D}" dt="2026-01-29T10:21:55.280" v="522" actId="1076"/>
          <ac:picMkLst>
            <pc:docMk/>
            <pc:sldMk cId="128429416" sldId="256"/>
            <ac:picMk id="24" creationId="{95E3BCB2-4E81-CF20-EF98-CC9E07F5945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0190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877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30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495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5587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5393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796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505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092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863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443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BA8D1D-23D8-4983-A5C5-A935F9217BF6}" type="datetimeFigureOut">
              <a:rPr lang="it-IT" smtClean="0"/>
              <a:t>29/01/2026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38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4.svg"/><Relationship Id="rId7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B4C5FD6A-1C95-1D23-6DBB-85C69D7B60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9" name="Titolo 1">
            <a:extLst>
              <a:ext uri="{FF2B5EF4-FFF2-40B4-BE49-F238E27FC236}">
                <a16:creationId xmlns:a16="http://schemas.microsoft.com/office/drawing/2014/main" id="{38C1E700-BE28-D3A6-6D0A-171D7501D8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310" y="1278608"/>
            <a:ext cx="5463634" cy="1322090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20" name="Titolo 1">
            <a:extLst>
              <a:ext uri="{FF2B5EF4-FFF2-40B4-BE49-F238E27FC236}">
                <a16:creationId xmlns:a16="http://schemas.microsoft.com/office/drawing/2014/main" id="{7D61DC47-D276-D212-A005-D7D82B8FB4AB}"/>
              </a:ext>
            </a:extLst>
          </p:cNvPr>
          <p:cNvSpPr txBox="1">
            <a:spLocks/>
          </p:cNvSpPr>
          <p:nvPr/>
        </p:nvSpPr>
        <p:spPr>
          <a:xfrm>
            <a:off x="831310" y="2659041"/>
            <a:ext cx="4090173" cy="370575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200000"/>
              </a:lnSpc>
            </a:pPr>
            <a:r>
              <a:rPr lang="it-IT" sz="14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</p:txBody>
      </p:sp>
      <p:pic>
        <p:nvPicPr>
          <p:cNvPr id="21" name="Elemento grafico 20">
            <a:extLst>
              <a:ext uri="{FF2B5EF4-FFF2-40B4-BE49-F238E27FC236}">
                <a16:creationId xmlns:a16="http://schemas.microsoft.com/office/drawing/2014/main" id="{40B84250-5307-70AF-C2D2-D32E967656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8655777"/>
            <a:ext cx="6858000" cy="1250223"/>
          </a:xfrm>
          <a:prstGeom prst="rect">
            <a:avLst/>
          </a:prstGeom>
        </p:spPr>
      </p:pic>
      <p:pic>
        <p:nvPicPr>
          <p:cNvPr id="22" name="Elemento grafico 21">
            <a:extLst>
              <a:ext uri="{FF2B5EF4-FFF2-40B4-BE49-F238E27FC236}">
                <a16:creationId xmlns:a16="http://schemas.microsoft.com/office/drawing/2014/main" id="{21A3FFCA-E3D9-9CAB-CBBC-A46118E93D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13058"/>
            <a:ext cx="6858000" cy="1589658"/>
          </a:xfrm>
          <a:prstGeom prst="rect">
            <a:avLst/>
          </a:prstGeom>
        </p:spPr>
      </p:pic>
      <p:pic>
        <p:nvPicPr>
          <p:cNvPr id="23" name="Elemento grafico 22">
            <a:extLst>
              <a:ext uri="{FF2B5EF4-FFF2-40B4-BE49-F238E27FC236}">
                <a16:creationId xmlns:a16="http://schemas.microsoft.com/office/drawing/2014/main" id="{7BD84C67-F3AE-440D-47E8-F4CDBE95C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0562" y="9558283"/>
            <a:ext cx="1704382" cy="262532"/>
          </a:xfrm>
          <a:prstGeom prst="rect">
            <a:avLst/>
          </a:prstGeom>
        </p:spPr>
      </p:pic>
      <p:pic>
        <p:nvPicPr>
          <p:cNvPr id="24" name="Immagine 23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5E3BCB2-4E81-CF20-EF98-CC9E07F594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5746" y="9589978"/>
            <a:ext cx="732366" cy="212874"/>
          </a:xfrm>
          <a:prstGeom prst="rect">
            <a:avLst/>
          </a:prstGeom>
        </p:spPr>
      </p:pic>
      <p:sp>
        <p:nvSpPr>
          <p:cNvPr id="26" name="Sottotitolo 2">
            <a:extLst>
              <a:ext uri="{FF2B5EF4-FFF2-40B4-BE49-F238E27FC236}">
                <a16:creationId xmlns:a16="http://schemas.microsoft.com/office/drawing/2014/main" id="{2F0621D8-511B-3FBA-BFB6-CD0FBF959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3597" y="171108"/>
            <a:ext cx="1498610" cy="474349"/>
          </a:xfrm>
        </p:spPr>
        <p:txBody>
          <a:bodyPr>
            <a:noAutofit/>
          </a:bodyPr>
          <a:lstStyle/>
          <a:p>
            <a:r>
              <a:rPr lang="it-IT" sz="16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sp>
        <p:nvSpPr>
          <p:cNvPr id="27" name="Sottotitolo 2">
            <a:extLst>
              <a:ext uri="{FF2B5EF4-FFF2-40B4-BE49-F238E27FC236}">
                <a16:creationId xmlns:a16="http://schemas.microsoft.com/office/drawing/2014/main" id="{4AA7C847-6DC3-9BEF-6232-EDEDB44CEB17}"/>
              </a:ext>
            </a:extLst>
          </p:cNvPr>
          <p:cNvSpPr txBox="1">
            <a:spLocks/>
          </p:cNvSpPr>
          <p:nvPr/>
        </p:nvSpPr>
        <p:spPr>
          <a:xfrm>
            <a:off x="4448782" y="171109"/>
            <a:ext cx="1743012" cy="4743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  <p:pic>
        <p:nvPicPr>
          <p:cNvPr id="28" name="Elemento grafico 27">
            <a:extLst>
              <a:ext uri="{FF2B5EF4-FFF2-40B4-BE49-F238E27FC236}">
                <a16:creationId xmlns:a16="http://schemas.microsoft.com/office/drawing/2014/main" id="{E5805F99-425B-A6F7-37F9-B8972F7617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96734" y="4518449"/>
            <a:ext cx="4342039" cy="4525083"/>
          </a:xfrm>
          <a:prstGeom prst="rect">
            <a:avLst/>
          </a:prstGeom>
        </p:spPr>
      </p:pic>
      <p:pic>
        <p:nvPicPr>
          <p:cNvPr id="29" name="Elemento grafico 28">
            <a:extLst>
              <a:ext uri="{FF2B5EF4-FFF2-40B4-BE49-F238E27FC236}">
                <a16:creationId xmlns:a16="http://schemas.microsoft.com/office/drawing/2014/main" id="{0F604B94-0D28-BA2C-8703-36C732378A5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884987" y="7262058"/>
            <a:ext cx="4244478" cy="4486034"/>
          </a:xfrm>
          <a:prstGeom prst="rect">
            <a:avLst/>
          </a:prstGeom>
        </p:spPr>
      </p:pic>
      <p:sp>
        <p:nvSpPr>
          <p:cNvPr id="3" name="Titolo 1">
            <a:extLst>
              <a:ext uri="{FF2B5EF4-FFF2-40B4-BE49-F238E27FC236}">
                <a16:creationId xmlns:a16="http://schemas.microsoft.com/office/drawing/2014/main" id="{3C4D2BFC-A807-2C1C-04AF-B877E5FB8E05}"/>
              </a:ext>
            </a:extLst>
          </p:cNvPr>
          <p:cNvSpPr txBox="1">
            <a:spLocks/>
          </p:cNvSpPr>
          <p:nvPr/>
        </p:nvSpPr>
        <p:spPr>
          <a:xfrm>
            <a:off x="3236563" y="9391443"/>
            <a:ext cx="4844229" cy="3049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8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2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17413-6B3F-C3BD-6381-F8D596412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muro, mappa, interno&#10;&#10;Il contenuto generato dall'IA potrebbe non essere corretto.">
            <a:extLst>
              <a:ext uri="{FF2B5EF4-FFF2-40B4-BE49-F238E27FC236}">
                <a16:creationId xmlns:a16="http://schemas.microsoft.com/office/drawing/2014/main" id="{37C4B8F0-D3DB-407F-15A4-19908AFBD3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13" y="-39689"/>
            <a:ext cx="7286625" cy="998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09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384900" y="1593290"/>
            <a:ext cx="6015655" cy="3209188"/>
          </a:xfrm>
          <a:prstGeom prst="rect">
            <a:avLst/>
          </a:prstGeom>
        </p:spPr>
        <p:txBody>
          <a:bodyPr vert="horz" lIns="178196" tIns="89099" rIns="178196" bIns="89099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339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un comunicato stampa rivolto ai giornali locali.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L’immagine rappresenta un ipotetico articolo in un giornale locale, pertanto il formato può variare. 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può essere esportato come PDF per la stampa/diffusione.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NB: </a:t>
            </a:r>
            <a:r>
              <a:rPr lang="it-IT" sz="1754" dirty="0" err="1">
                <a:latin typeface="Helvetica LT Pro" panose="020B0504020202020204" pitchFamily="34" charset="0"/>
              </a:rPr>
              <a:t>Powerpoint</a:t>
            </a:r>
            <a:r>
              <a:rPr lang="it-IT" sz="1754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2339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330" y="4875876"/>
            <a:ext cx="4227315" cy="3010613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556548" y="5533385"/>
            <a:ext cx="56678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384900" y="1846143"/>
            <a:ext cx="6015655" cy="2307939"/>
          </a:xfrm>
          <a:prstGeom prst="rect">
            <a:avLst/>
          </a:prstGeom>
        </p:spPr>
        <p:txBody>
          <a:bodyPr vert="horz" lIns="178196" tIns="89099" rIns="178196" bIns="89099" rtlCol="0" anchor="b">
            <a:normAutofit fontScale="77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339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E’ possibile personalizzare i riquadri colorati del manifesto attraverso l’utilizzo dei colori di riempimento di Regione Lombardia di seguito elencati. 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2339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315" y="4154083"/>
            <a:ext cx="5837241" cy="1350180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77" y="5933294"/>
            <a:ext cx="3206611" cy="494482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8877" y="6644783"/>
            <a:ext cx="3210219" cy="494482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5900715"/>
            <a:ext cx="1701201" cy="494482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7139264"/>
            <a:ext cx="1701194" cy="493821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6502962"/>
            <a:ext cx="1701194" cy="49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9DD73C-7E3F-40AA-8568-C0124D63B1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803891-70A5-40A4-9670-62E3AE838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44cff6-b84d-4a8d-8699-5b161c04c975"/>
    <ds:schemaRef ds:uri="bc22aaf1-36f7-4e21-b3d9-663b9881e3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830050-C5F0-4146-B2A2-C3995AF5ADF8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bc22aaf1-36f7-4e21-b3d9-663b9881e320"/>
    <ds:schemaRef ds:uri="7944cff6-b84d-4a8d-8699-5b161c04c975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234</Words>
  <Application>Microsoft Office PowerPoint</Application>
  <PresentationFormat>A4 (21x29,7 cm)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Gabriele Sangalli</cp:lastModifiedBy>
  <cp:revision>1</cp:revision>
  <dcterms:created xsi:type="dcterms:W3CDTF">2025-10-16T11:57:46Z</dcterms:created>
  <dcterms:modified xsi:type="dcterms:W3CDTF">2026-01-29T10:28:12Z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