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9" r:id="rId6"/>
    <p:sldId id="257" r:id="rId7"/>
    <p:sldId id="258" r:id="rId8"/>
  </p:sldIdLst>
  <p:sldSz cx="3290888" cy="32908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B0A0"/>
    <a:srgbClr val="ACD4A3"/>
    <a:srgbClr val="52AE32"/>
    <a:srgbClr val="95C11F"/>
    <a:srgbClr val="E3EF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07" autoAdjust="0"/>
    <p:restoredTop sz="94660"/>
  </p:normalViewPr>
  <p:slideViewPr>
    <p:cSldViewPr snapToGrid="0">
      <p:cViewPr varScale="1">
        <p:scale>
          <a:sx n="303" d="100"/>
          <a:sy n="303" d="100"/>
        </p:scale>
        <p:origin x="6558" y="24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inzia Baralla" userId="7e73ffc5-29fc-492e-9cda-eac262c5a369" providerId="ADAL" clId="{5C4D435E-B7EC-4CDF-BCE1-F35A61B996CC}"/>
    <pc:docChg chg="modSld">
      <pc:chgData name="Cinzia Baralla" userId="7e73ffc5-29fc-492e-9cda-eac262c5a369" providerId="ADAL" clId="{5C4D435E-B7EC-4CDF-BCE1-F35A61B996CC}" dt="2025-10-30T10:55:09.806" v="1" actId="207"/>
      <pc:docMkLst>
        <pc:docMk/>
      </pc:docMkLst>
      <pc:sldChg chg="modSp mod">
        <pc:chgData name="Cinzia Baralla" userId="7e73ffc5-29fc-492e-9cda-eac262c5a369" providerId="ADAL" clId="{5C4D435E-B7EC-4CDF-BCE1-F35A61B996CC}" dt="2025-10-30T10:55:03.232" v="0" actId="207"/>
        <pc:sldMkLst>
          <pc:docMk/>
          <pc:sldMk cId="760193313" sldId="257"/>
        </pc:sldMkLst>
        <pc:spChg chg="mod">
          <ac:chgData name="Cinzia Baralla" userId="7e73ffc5-29fc-492e-9cda-eac262c5a369" providerId="ADAL" clId="{5C4D435E-B7EC-4CDF-BCE1-F35A61B996CC}" dt="2025-10-30T10:55:03.232" v="0" actId="207"/>
          <ac:spMkLst>
            <pc:docMk/>
            <pc:sldMk cId="760193313" sldId="257"/>
            <ac:spMk id="10" creationId="{2F433C29-C710-5EB5-E506-0DFDC64CA3B1}"/>
          </ac:spMkLst>
        </pc:spChg>
      </pc:sldChg>
      <pc:sldChg chg="modSp mod">
        <pc:chgData name="Cinzia Baralla" userId="7e73ffc5-29fc-492e-9cda-eac262c5a369" providerId="ADAL" clId="{5C4D435E-B7EC-4CDF-BCE1-F35A61B996CC}" dt="2025-10-30T10:55:09.806" v="1" actId="207"/>
        <pc:sldMkLst>
          <pc:docMk/>
          <pc:sldMk cId="3687524574" sldId="258"/>
        </pc:sldMkLst>
        <pc:spChg chg="mod">
          <ac:chgData name="Cinzia Baralla" userId="7e73ffc5-29fc-492e-9cda-eac262c5a369" providerId="ADAL" clId="{5C4D435E-B7EC-4CDF-BCE1-F35A61B996CC}" dt="2025-10-30T10:55:09.806" v="1" actId="207"/>
          <ac:spMkLst>
            <pc:docMk/>
            <pc:sldMk cId="3687524574" sldId="258"/>
            <ac:spMk id="10" creationId="{5CFA85EF-6C88-9CAA-EC2E-66911229D51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46817" y="538578"/>
            <a:ext cx="2797255" cy="1145717"/>
          </a:xfrm>
        </p:spPr>
        <p:txBody>
          <a:bodyPr anchor="b"/>
          <a:lstStyle>
            <a:lvl1pPr algn="ctr">
              <a:defRPr sz="215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11361" y="1728478"/>
            <a:ext cx="2468166" cy="794536"/>
          </a:xfrm>
        </p:spPr>
        <p:txBody>
          <a:bodyPr/>
          <a:lstStyle>
            <a:lvl1pPr marL="0" indent="0" algn="ctr">
              <a:buNone/>
              <a:defRPr sz="864"/>
            </a:lvl1pPr>
            <a:lvl2pPr marL="164546" indent="0" algn="ctr">
              <a:buNone/>
              <a:defRPr sz="720"/>
            </a:lvl2pPr>
            <a:lvl3pPr marL="329093" indent="0" algn="ctr">
              <a:buNone/>
              <a:defRPr sz="648"/>
            </a:lvl3pPr>
            <a:lvl4pPr marL="493639" indent="0" algn="ctr">
              <a:buNone/>
              <a:defRPr sz="576"/>
            </a:lvl4pPr>
            <a:lvl5pPr marL="658185" indent="0" algn="ctr">
              <a:buNone/>
              <a:defRPr sz="576"/>
            </a:lvl5pPr>
            <a:lvl6pPr marL="822731" indent="0" algn="ctr">
              <a:buNone/>
              <a:defRPr sz="576"/>
            </a:lvl6pPr>
            <a:lvl7pPr marL="987278" indent="0" algn="ctr">
              <a:buNone/>
              <a:defRPr sz="576"/>
            </a:lvl7pPr>
            <a:lvl8pPr marL="1151824" indent="0" algn="ctr">
              <a:buNone/>
              <a:defRPr sz="576"/>
            </a:lvl8pPr>
            <a:lvl9pPr marL="1316370" indent="0" algn="ctr">
              <a:buNone/>
              <a:defRPr sz="576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A71B-BF52-457B-8E44-A6521E61D8D0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D27DB-3C49-48B6-98DC-3E3ED44C716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98315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A71B-BF52-457B-8E44-A6521E61D8D0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D27DB-3C49-48B6-98DC-3E3ED44C716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294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55042" y="175210"/>
            <a:ext cx="709598" cy="2788875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6249" y="175210"/>
            <a:ext cx="2087657" cy="2788875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A71B-BF52-457B-8E44-A6521E61D8D0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D27DB-3C49-48B6-98DC-3E3ED44C716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431994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A71B-BF52-457B-8E44-A6521E61D8D0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D27DB-3C49-48B6-98DC-3E3ED44C716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030938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4535" y="820437"/>
            <a:ext cx="2838391" cy="1368918"/>
          </a:xfrm>
        </p:spPr>
        <p:txBody>
          <a:bodyPr anchor="b"/>
          <a:lstStyle>
            <a:lvl1pPr>
              <a:defRPr sz="2159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4535" y="2202306"/>
            <a:ext cx="2838391" cy="719882"/>
          </a:xfrm>
        </p:spPr>
        <p:txBody>
          <a:bodyPr/>
          <a:lstStyle>
            <a:lvl1pPr marL="0" indent="0">
              <a:buNone/>
              <a:defRPr sz="864">
                <a:solidFill>
                  <a:schemeClr val="tx1">
                    <a:tint val="82000"/>
                  </a:schemeClr>
                </a:solidFill>
              </a:defRPr>
            </a:lvl1pPr>
            <a:lvl2pPr marL="164546" indent="0">
              <a:buNone/>
              <a:defRPr sz="720">
                <a:solidFill>
                  <a:schemeClr val="tx1">
                    <a:tint val="82000"/>
                  </a:schemeClr>
                </a:solidFill>
              </a:defRPr>
            </a:lvl2pPr>
            <a:lvl3pPr marL="329093" indent="0">
              <a:buNone/>
              <a:defRPr sz="648">
                <a:solidFill>
                  <a:schemeClr val="tx1">
                    <a:tint val="82000"/>
                  </a:schemeClr>
                </a:solidFill>
              </a:defRPr>
            </a:lvl3pPr>
            <a:lvl4pPr marL="493639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4pPr>
            <a:lvl5pPr marL="658185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5pPr>
            <a:lvl6pPr marL="822731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6pPr>
            <a:lvl7pPr marL="987278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7pPr>
            <a:lvl8pPr marL="1151824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8pPr>
            <a:lvl9pPr marL="1316370" indent="0">
              <a:buNone/>
              <a:defRPr sz="576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A71B-BF52-457B-8E44-A6521E61D8D0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D27DB-3C49-48B6-98DC-3E3ED44C716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50003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6249" y="876047"/>
            <a:ext cx="1398627" cy="20880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66012" y="876047"/>
            <a:ext cx="1398627" cy="2088038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A71B-BF52-457B-8E44-A6521E61D8D0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D27DB-3C49-48B6-98DC-3E3ED44C716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11851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677" y="175210"/>
            <a:ext cx="2838391" cy="636086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677" y="806725"/>
            <a:ext cx="1392200" cy="395363"/>
          </a:xfrm>
        </p:spPr>
        <p:txBody>
          <a:bodyPr anchor="b"/>
          <a:lstStyle>
            <a:lvl1pPr marL="0" indent="0">
              <a:buNone/>
              <a:defRPr sz="864" b="1"/>
            </a:lvl1pPr>
            <a:lvl2pPr marL="164546" indent="0">
              <a:buNone/>
              <a:defRPr sz="720" b="1"/>
            </a:lvl2pPr>
            <a:lvl3pPr marL="329093" indent="0">
              <a:buNone/>
              <a:defRPr sz="648" b="1"/>
            </a:lvl3pPr>
            <a:lvl4pPr marL="493639" indent="0">
              <a:buNone/>
              <a:defRPr sz="576" b="1"/>
            </a:lvl4pPr>
            <a:lvl5pPr marL="658185" indent="0">
              <a:buNone/>
              <a:defRPr sz="576" b="1"/>
            </a:lvl5pPr>
            <a:lvl6pPr marL="822731" indent="0">
              <a:buNone/>
              <a:defRPr sz="576" b="1"/>
            </a:lvl6pPr>
            <a:lvl7pPr marL="987278" indent="0">
              <a:buNone/>
              <a:defRPr sz="576" b="1"/>
            </a:lvl7pPr>
            <a:lvl8pPr marL="1151824" indent="0">
              <a:buNone/>
              <a:defRPr sz="576" b="1"/>
            </a:lvl8pPr>
            <a:lvl9pPr marL="1316370" indent="0">
              <a:buNone/>
              <a:defRPr sz="576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6677" y="1202088"/>
            <a:ext cx="1392200" cy="176809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66012" y="806725"/>
            <a:ext cx="1399056" cy="395363"/>
          </a:xfrm>
        </p:spPr>
        <p:txBody>
          <a:bodyPr anchor="b"/>
          <a:lstStyle>
            <a:lvl1pPr marL="0" indent="0">
              <a:buNone/>
              <a:defRPr sz="864" b="1"/>
            </a:lvl1pPr>
            <a:lvl2pPr marL="164546" indent="0">
              <a:buNone/>
              <a:defRPr sz="720" b="1"/>
            </a:lvl2pPr>
            <a:lvl3pPr marL="329093" indent="0">
              <a:buNone/>
              <a:defRPr sz="648" b="1"/>
            </a:lvl3pPr>
            <a:lvl4pPr marL="493639" indent="0">
              <a:buNone/>
              <a:defRPr sz="576" b="1"/>
            </a:lvl4pPr>
            <a:lvl5pPr marL="658185" indent="0">
              <a:buNone/>
              <a:defRPr sz="576" b="1"/>
            </a:lvl5pPr>
            <a:lvl6pPr marL="822731" indent="0">
              <a:buNone/>
              <a:defRPr sz="576" b="1"/>
            </a:lvl6pPr>
            <a:lvl7pPr marL="987278" indent="0">
              <a:buNone/>
              <a:defRPr sz="576" b="1"/>
            </a:lvl7pPr>
            <a:lvl8pPr marL="1151824" indent="0">
              <a:buNone/>
              <a:defRPr sz="576" b="1"/>
            </a:lvl8pPr>
            <a:lvl9pPr marL="1316370" indent="0">
              <a:buNone/>
              <a:defRPr sz="576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66012" y="1202088"/>
            <a:ext cx="1399056" cy="1768091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A71B-BF52-457B-8E44-A6521E61D8D0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D27DB-3C49-48B6-98DC-3E3ED44C716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33021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A71B-BF52-457B-8E44-A6521E61D8D0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D27DB-3C49-48B6-98DC-3E3ED44C716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09100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A71B-BF52-457B-8E44-A6521E61D8D0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D27DB-3C49-48B6-98DC-3E3ED44C716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1107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677" y="219392"/>
            <a:ext cx="1061397" cy="767874"/>
          </a:xfrm>
        </p:spPr>
        <p:txBody>
          <a:bodyPr anchor="b"/>
          <a:lstStyle>
            <a:lvl1pPr>
              <a:defRPr sz="115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99056" y="473828"/>
            <a:ext cx="1666012" cy="2338663"/>
          </a:xfrm>
        </p:spPr>
        <p:txBody>
          <a:bodyPr/>
          <a:lstStyle>
            <a:lvl1pPr>
              <a:defRPr sz="1152"/>
            </a:lvl1pPr>
            <a:lvl2pPr>
              <a:defRPr sz="1008"/>
            </a:lvl2pPr>
            <a:lvl3pPr>
              <a:defRPr sz="864"/>
            </a:lvl3pPr>
            <a:lvl4pPr>
              <a:defRPr sz="720"/>
            </a:lvl4pPr>
            <a:lvl5pPr>
              <a:defRPr sz="720"/>
            </a:lvl5pPr>
            <a:lvl6pPr>
              <a:defRPr sz="720"/>
            </a:lvl6pPr>
            <a:lvl7pPr>
              <a:defRPr sz="720"/>
            </a:lvl7pPr>
            <a:lvl8pPr>
              <a:defRPr sz="720"/>
            </a:lvl8pPr>
            <a:lvl9pPr>
              <a:defRPr sz="72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677" y="987266"/>
            <a:ext cx="1061397" cy="1829033"/>
          </a:xfrm>
        </p:spPr>
        <p:txBody>
          <a:bodyPr/>
          <a:lstStyle>
            <a:lvl1pPr marL="0" indent="0">
              <a:buNone/>
              <a:defRPr sz="576"/>
            </a:lvl1pPr>
            <a:lvl2pPr marL="164546" indent="0">
              <a:buNone/>
              <a:defRPr sz="504"/>
            </a:lvl2pPr>
            <a:lvl3pPr marL="329093" indent="0">
              <a:buNone/>
              <a:defRPr sz="432"/>
            </a:lvl3pPr>
            <a:lvl4pPr marL="493639" indent="0">
              <a:buNone/>
              <a:defRPr sz="360"/>
            </a:lvl4pPr>
            <a:lvl5pPr marL="658185" indent="0">
              <a:buNone/>
              <a:defRPr sz="360"/>
            </a:lvl5pPr>
            <a:lvl6pPr marL="822731" indent="0">
              <a:buNone/>
              <a:defRPr sz="360"/>
            </a:lvl6pPr>
            <a:lvl7pPr marL="987278" indent="0">
              <a:buNone/>
              <a:defRPr sz="360"/>
            </a:lvl7pPr>
            <a:lvl8pPr marL="1151824" indent="0">
              <a:buNone/>
              <a:defRPr sz="360"/>
            </a:lvl8pPr>
            <a:lvl9pPr marL="1316370" indent="0">
              <a:buNone/>
              <a:defRPr sz="36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A71B-BF52-457B-8E44-A6521E61D8D0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D27DB-3C49-48B6-98DC-3E3ED44C716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169071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6677" y="219392"/>
            <a:ext cx="1061397" cy="767874"/>
          </a:xfrm>
        </p:spPr>
        <p:txBody>
          <a:bodyPr anchor="b"/>
          <a:lstStyle>
            <a:lvl1pPr>
              <a:defRPr sz="1152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99056" y="473828"/>
            <a:ext cx="1666012" cy="2338663"/>
          </a:xfrm>
        </p:spPr>
        <p:txBody>
          <a:bodyPr anchor="t"/>
          <a:lstStyle>
            <a:lvl1pPr marL="0" indent="0">
              <a:buNone/>
              <a:defRPr sz="1152"/>
            </a:lvl1pPr>
            <a:lvl2pPr marL="164546" indent="0">
              <a:buNone/>
              <a:defRPr sz="1008"/>
            </a:lvl2pPr>
            <a:lvl3pPr marL="329093" indent="0">
              <a:buNone/>
              <a:defRPr sz="864"/>
            </a:lvl3pPr>
            <a:lvl4pPr marL="493639" indent="0">
              <a:buNone/>
              <a:defRPr sz="720"/>
            </a:lvl4pPr>
            <a:lvl5pPr marL="658185" indent="0">
              <a:buNone/>
              <a:defRPr sz="720"/>
            </a:lvl5pPr>
            <a:lvl6pPr marL="822731" indent="0">
              <a:buNone/>
              <a:defRPr sz="720"/>
            </a:lvl6pPr>
            <a:lvl7pPr marL="987278" indent="0">
              <a:buNone/>
              <a:defRPr sz="720"/>
            </a:lvl7pPr>
            <a:lvl8pPr marL="1151824" indent="0">
              <a:buNone/>
              <a:defRPr sz="720"/>
            </a:lvl8pPr>
            <a:lvl9pPr marL="1316370" indent="0">
              <a:buNone/>
              <a:defRPr sz="72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6677" y="987266"/>
            <a:ext cx="1061397" cy="1829033"/>
          </a:xfrm>
        </p:spPr>
        <p:txBody>
          <a:bodyPr/>
          <a:lstStyle>
            <a:lvl1pPr marL="0" indent="0">
              <a:buNone/>
              <a:defRPr sz="576"/>
            </a:lvl1pPr>
            <a:lvl2pPr marL="164546" indent="0">
              <a:buNone/>
              <a:defRPr sz="504"/>
            </a:lvl2pPr>
            <a:lvl3pPr marL="329093" indent="0">
              <a:buNone/>
              <a:defRPr sz="432"/>
            </a:lvl3pPr>
            <a:lvl4pPr marL="493639" indent="0">
              <a:buNone/>
              <a:defRPr sz="360"/>
            </a:lvl4pPr>
            <a:lvl5pPr marL="658185" indent="0">
              <a:buNone/>
              <a:defRPr sz="360"/>
            </a:lvl5pPr>
            <a:lvl6pPr marL="822731" indent="0">
              <a:buNone/>
              <a:defRPr sz="360"/>
            </a:lvl6pPr>
            <a:lvl7pPr marL="987278" indent="0">
              <a:buNone/>
              <a:defRPr sz="360"/>
            </a:lvl7pPr>
            <a:lvl8pPr marL="1151824" indent="0">
              <a:buNone/>
              <a:defRPr sz="360"/>
            </a:lvl8pPr>
            <a:lvl9pPr marL="1316370" indent="0">
              <a:buNone/>
              <a:defRPr sz="36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B0A71B-BF52-457B-8E44-A6521E61D8D0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D27DB-3C49-48B6-98DC-3E3ED44C716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3988080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6249" y="175210"/>
            <a:ext cx="2838391" cy="6360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249" y="876047"/>
            <a:ext cx="2838391" cy="20880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6248" y="3050167"/>
            <a:ext cx="740450" cy="175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43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FB0A71B-BF52-457B-8E44-A6521E61D8D0}" type="datetimeFigureOut">
              <a:rPr lang="it-IT" smtClean="0"/>
              <a:t>30/10/2025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90107" y="3050167"/>
            <a:ext cx="1110675" cy="175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3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324190" y="3050167"/>
            <a:ext cx="740450" cy="17520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432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9DD27DB-3C49-48B6-98DC-3E3ED44C7163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284157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329093" rtl="0" eaLnBrk="1" latinLnBrk="0" hangingPunct="1">
        <a:lnSpc>
          <a:spcPct val="90000"/>
        </a:lnSpc>
        <a:spcBef>
          <a:spcPct val="0"/>
        </a:spcBef>
        <a:buNone/>
        <a:defRPr sz="15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273" indent="-82273" algn="l" defTabSz="329093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008" kern="1200">
          <a:solidFill>
            <a:schemeClr val="tx1"/>
          </a:solidFill>
          <a:latin typeface="+mn-lt"/>
          <a:ea typeface="+mn-ea"/>
          <a:cs typeface="+mn-cs"/>
        </a:defRPr>
      </a:lvl1pPr>
      <a:lvl2pPr marL="246819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11366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3pPr>
      <a:lvl4pPr marL="575912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4pPr>
      <a:lvl5pPr marL="740458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5pPr>
      <a:lvl6pPr marL="905005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6pPr>
      <a:lvl7pPr marL="1069551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7pPr>
      <a:lvl8pPr marL="1234097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8pPr>
      <a:lvl9pPr marL="1398643" indent="-82273" algn="l" defTabSz="329093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1pPr>
      <a:lvl2pPr marL="164546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2pPr>
      <a:lvl3pPr marL="329093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3pPr>
      <a:lvl4pPr marL="493639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4pPr>
      <a:lvl5pPr marL="658185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5pPr>
      <a:lvl6pPr marL="822731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6pPr>
      <a:lvl7pPr marL="987278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7pPr>
      <a:lvl8pPr marL="1151824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8pPr>
      <a:lvl9pPr marL="1316370" algn="l" defTabSz="329093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svg"/><Relationship Id="rId3" Type="http://schemas.openxmlformats.org/officeDocument/2006/relationships/image" Target="../media/image14.svg"/><Relationship Id="rId7" Type="http://schemas.openxmlformats.org/officeDocument/2006/relationships/image" Target="../media/image9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0.png"/><Relationship Id="rId5" Type="http://schemas.openxmlformats.org/officeDocument/2006/relationships/image" Target="../media/image17.sv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Elemento grafico 10">
            <a:extLst>
              <a:ext uri="{FF2B5EF4-FFF2-40B4-BE49-F238E27FC236}">
                <a16:creationId xmlns:a16="http://schemas.microsoft.com/office/drawing/2014/main" id="{B1F0AE05-9E44-DD54-B05B-65A798075B1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3290888" cy="3290888"/>
          </a:xfrm>
          <a:prstGeom prst="rect">
            <a:avLst/>
          </a:prstGeom>
        </p:spPr>
      </p:pic>
      <p:pic>
        <p:nvPicPr>
          <p:cNvPr id="40" name="Elemento grafico 39">
            <a:extLst>
              <a:ext uri="{FF2B5EF4-FFF2-40B4-BE49-F238E27FC236}">
                <a16:creationId xmlns:a16="http://schemas.microsoft.com/office/drawing/2014/main" id="{9DFE1699-3B04-36F1-8303-C044A6CBBD3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2469724"/>
            <a:ext cx="3290888" cy="821164"/>
          </a:xfrm>
          <a:prstGeom prst="rect">
            <a:avLst/>
          </a:prstGeom>
        </p:spPr>
      </p:pic>
      <p:pic>
        <p:nvPicPr>
          <p:cNvPr id="5" name="Elemento grafico 4">
            <a:extLst>
              <a:ext uri="{FF2B5EF4-FFF2-40B4-BE49-F238E27FC236}">
                <a16:creationId xmlns:a16="http://schemas.microsoft.com/office/drawing/2014/main" id="{3D2230D6-AF45-DD8F-92D7-728B2FA1596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464021" y="470898"/>
            <a:ext cx="2065458" cy="2272003"/>
          </a:xfrm>
          <a:prstGeom prst="rect">
            <a:avLst/>
          </a:prstGeom>
        </p:spPr>
      </p:pic>
      <p:sp>
        <p:nvSpPr>
          <p:cNvPr id="2" name="Titolo 1">
            <a:extLst>
              <a:ext uri="{FF2B5EF4-FFF2-40B4-BE49-F238E27FC236}">
                <a16:creationId xmlns:a16="http://schemas.microsoft.com/office/drawing/2014/main" id="{B1B41E9E-07B3-7408-EF93-155E5AB9A4E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56081" y="832263"/>
            <a:ext cx="2797255" cy="377947"/>
          </a:xfrm>
        </p:spPr>
        <p:txBody>
          <a:bodyPr>
            <a:normAutofit fontScale="90000"/>
          </a:bodyPr>
          <a:lstStyle/>
          <a:p>
            <a:pPr algn="l"/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Titolo della </a:t>
            </a:r>
            <a:b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comunicazione</a:t>
            </a:r>
          </a:p>
        </p:txBody>
      </p:sp>
      <p:pic>
        <p:nvPicPr>
          <p:cNvPr id="9" name="Elemento grafico 8">
            <a:extLst>
              <a:ext uri="{FF2B5EF4-FFF2-40B4-BE49-F238E27FC236}">
                <a16:creationId xmlns:a16="http://schemas.microsoft.com/office/drawing/2014/main" id="{ECCCF49F-ED4B-663D-4CB5-A4C4176E6C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441555" y="2386628"/>
            <a:ext cx="1711137" cy="1808519"/>
          </a:xfrm>
          <a:prstGeom prst="rect">
            <a:avLst/>
          </a:prstGeom>
        </p:spPr>
      </p:pic>
      <p:pic>
        <p:nvPicPr>
          <p:cNvPr id="22" name="Elemento grafico 21">
            <a:extLst>
              <a:ext uri="{FF2B5EF4-FFF2-40B4-BE49-F238E27FC236}">
                <a16:creationId xmlns:a16="http://schemas.microsoft.com/office/drawing/2014/main" id="{BD588BCF-8668-7E26-58CB-BFB18008AE2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0" y="-6406"/>
            <a:ext cx="3290888" cy="608182"/>
          </a:xfrm>
          <a:prstGeom prst="rect">
            <a:avLst/>
          </a:prstGeom>
        </p:spPr>
      </p:pic>
      <p:sp>
        <p:nvSpPr>
          <p:cNvPr id="3" name="Sottotitolo 2">
            <a:extLst>
              <a:ext uri="{FF2B5EF4-FFF2-40B4-BE49-F238E27FC236}">
                <a16:creationId xmlns:a16="http://schemas.microsoft.com/office/drawing/2014/main" id="{E16AEB47-2816-0DAF-FDE2-31ED970AC7F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24060" y="77129"/>
            <a:ext cx="905766" cy="175396"/>
          </a:xfrm>
        </p:spPr>
        <p:txBody>
          <a:bodyPr>
            <a:normAutofit fontScale="85000" lnSpcReduction="20000"/>
          </a:bodyPr>
          <a:lstStyle/>
          <a:p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Comune di XXX</a:t>
            </a:r>
          </a:p>
        </p:txBody>
      </p:sp>
      <p:pic>
        <p:nvPicPr>
          <p:cNvPr id="30" name="Elemento grafico 29">
            <a:extLst>
              <a:ext uri="{FF2B5EF4-FFF2-40B4-BE49-F238E27FC236}">
                <a16:creationId xmlns:a16="http://schemas.microsoft.com/office/drawing/2014/main" id="{A315D52E-F60B-5F7B-BD27-07D20AAC20C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992826" y="3064428"/>
            <a:ext cx="942391" cy="145160"/>
          </a:xfrm>
          <a:prstGeom prst="rect">
            <a:avLst/>
          </a:prstGeom>
        </p:spPr>
      </p:pic>
      <p:pic>
        <p:nvPicPr>
          <p:cNvPr id="32" name="Immagine 31" descr="Immagine che contiene logo, Carattere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7B114B18-83D0-8613-0441-6D4D0268D2BF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2973" y="3078157"/>
            <a:ext cx="404942" cy="117703"/>
          </a:xfrm>
          <a:prstGeom prst="rect">
            <a:avLst/>
          </a:prstGeom>
        </p:spPr>
      </p:pic>
      <p:sp>
        <p:nvSpPr>
          <p:cNvPr id="39" name="Titolo 1">
            <a:extLst>
              <a:ext uri="{FF2B5EF4-FFF2-40B4-BE49-F238E27FC236}">
                <a16:creationId xmlns:a16="http://schemas.microsoft.com/office/drawing/2014/main" id="{546F8951-D4AB-F9E0-A9BF-86581057D5C8}"/>
              </a:ext>
            </a:extLst>
          </p:cNvPr>
          <p:cNvSpPr txBox="1">
            <a:spLocks/>
          </p:cNvSpPr>
          <p:nvPr/>
        </p:nvSpPr>
        <p:spPr>
          <a:xfrm>
            <a:off x="353280" y="1261680"/>
            <a:ext cx="1976836" cy="11139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525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  <a:t>Spiegazione sintetica intervento </a:t>
            </a:r>
            <a:b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  <a:t>In questa sezione è opportuno dettagliare la comunicazione che si vuole dare, evitando aspetti eccessivamente tecnici.</a:t>
            </a:r>
            <a:b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  <a:t>Cosa sta cambiando? </a:t>
            </a:r>
            <a:b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  <a:t>Perché esiste questo progetto?</a:t>
            </a:r>
          </a:p>
          <a:p>
            <a:pPr algn="l">
              <a:lnSpc>
                <a:spcPct val="170000"/>
              </a:lnSpc>
            </a:pPr>
            <a:r>
              <a:rPr lang="it-IT" sz="1200" dirty="0">
                <a:solidFill>
                  <a:schemeClr val="bg1"/>
                </a:solidFill>
                <a:latin typeface="Helvetica LT Pro" panose="020B0504020202020204" pitchFamily="34" charset="0"/>
              </a:rPr>
              <a:t>Si sta pubblicizzando qualche evento partecipativo?</a:t>
            </a:r>
          </a:p>
          <a:p>
            <a:pPr algn="l"/>
            <a:endParaRPr lang="it-IT" sz="1200" dirty="0">
              <a:solidFill>
                <a:schemeClr val="bg1"/>
              </a:solidFill>
            </a:endParaRPr>
          </a:p>
        </p:txBody>
      </p:sp>
      <p:sp>
        <p:nvSpPr>
          <p:cNvPr id="41" name="Titolo 1">
            <a:extLst>
              <a:ext uri="{FF2B5EF4-FFF2-40B4-BE49-F238E27FC236}">
                <a16:creationId xmlns:a16="http://schemas.microsoft.com/office/drawing/2014/main" id="{6FE33477-4D35-22BF-C3CD-598D64AC45D1}"/>
              </a:ext>
            </a:extLst>
          </p:cNvPr>
          <p:cNvSpPr txBox="1">
            <a:spLocks/>
          </p:cNvSpPr>
          <p:nvPr/>
        </p:nvSpPr>
        <p:spPr>
          <a:xfrm>
            <a:off x="1341698" y="2036812"/>
            <a:ext cx="4044158" cy="11139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400" dirty="0">
                <a:solidFill>
                  <a:schemeClr val="bg1"/>
                </a:solidFill>
                <a:latin typeface="Helvetica LT Pro" panose="020B0504020202020204" pitchFamily="34" charset="0"/>
              </a:rPr>
              <a:t>Progetto finanziato nell’ambito del programma «Strade Verdi» da: </a:t>
            </a:r>
          </a:p>
          <a:p>
            <a:pPr algn="l"/>
            <a:endParaRPr lang="it-IT" sz="500" dirty="0">
              <a:solidFill>
                <a:schemeClr val="bg1"/>
              </a:solidFill>
            </a:endParaRPr>
          </a:p>
        </p:txBody>
      </p:sp>
      <p:sp>
        <p:nvSpPr>
          <p:cNvPr id="42" name="Sottotitolo 2">
            <a:extLst>
              <a:ext uri="{FF2B5EF4-FFF2-40B4-BE49-F238E27FC236}">
                <a16:creationId xmlns:a16="http://schemas.microsoft.com/office/drawing/2014/main" id="{8D88C3C3-DB47-4DED-28EA-FFADF314B751}"/>
              </a:ext>
            </a:extLst>
          </p:cNvPr>
          <p:cNvSpPr txBox="1">
            <a:spLocks/>
          </p:cNvSpPr>
          <p:nvPr/>
        </p:nvSpPr>
        <p:spPr>
          <a:xfrm>
            <a:off x="1683806" y="73644"/>
            <a:ext cx="1251411" cy="175396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0" indent="0" algn="ctr" defTabSz="329093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None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4546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9093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93639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185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22731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7278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51824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16370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dirty="0">
                <a:solidFill>
                  <a:schemeClr val="bg1"/>
                </a:solidFill>
                <a:latin typeface="Helvetica LT Pro" panose="020B0504020202020204" pitchFamily="34" charset="0"/>
              </a:rPr>
              <a:t>Inserire stemma comunale</a:t>
            </a:r>
          </a:p>
        </p:txBody>
      </p:sp>
    </p:spTree>
    <p:extLst>
      <p:ext uri="{BB962C8B-B14F-4D97-AF65-F5344CB8AC3E}">
        <p14:creationId xmlns:p14="http://schemas.microsoft.com/office/powerpoint/2010/main" val="4699740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AA7531A-0DD2-2ED6-3782-7CBE7CBC141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Titolo 1">
            <a:extLst>
              <a:ext uri="{FF2B5EF4-FFF2-40B4-BE49-F238E27FC236}">
                <a16:creationId xmlns:a16="http://schemas.microsoft.com/office/drawing/2014/main" id="{5B7C7D3E-5DD4-9A3D-E7EE-D1B8374FFBAD}"/>
              </a:ext>
            </a:extLst>
          </p:cNvPr>
          <p:cNvSpPr txBox="1">
            <a:spLocks/>
          </p:cNvSpPr>
          <p:nvPr/>
        </p:nvSpPr>
        <p:spPr>
          <a:xfrm>
            <a:off x="1341698" y="2036812"/>
            <a:ext cx="4044158" cy="1113925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400" dirty="0">
                <a:solidFill>
                  <a:schemeClr val="bg1"/>
                </a:solidFill>
                <a:latin typeface="Helvetica LT Pro" panose="020B0504020202020204" pitchFamily="34" charset="0"/>
              </a:rPr>
              <a:t>Progetto finanziato nell’ambito del programma «Strade Verdi» da: </a:t>
            </a:r>
          </a:p>
          <a:p>
            <a:pPr algn="l"/>
            <a:endParaRPr lang="it-IT" sz="500" dirty="0">
              <a:solidFill>
                <a:schemeClr val="bg1"/>
              </a:solidFill>
            </a:endParaRPr>
          </a:p>
        </p:txBody>
      </p:sp>
      <p:sp>
        <p:nvSpPr>
          <p:cNvPr id="6" name="Titolo 5">
            <a:extLst>
              <a:ext uri="{FF2B5EF4-FFF2-40B4-BE49-F238E27FC236}">
                <a16:creationId xmlns:a16="http://schemas.microsoft.com/office/drawing/2014/main" id="{DE6A40E6-77AA-292A-0D09-3AC1A4D2AF0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8" name="Sottotitolo 7">
            <a:extLst>
              <a:ext uri="{FF2B5EF4-FFF2-40B4-BE49-F238E27FC236}">
                <a16:creationId xmlns:a16="http://schemas.microsoft.com/office/drawing/2014/main" id="{41946319-DEB7-B6D8-0313-1FF6BFCAEF5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2" name="Immagine 11" descr="Immagine che contiene testo, Cellulare, persona, aria aperta&#10;&#10;Il contenuto generato dall'IA potrebbe non essere corretto.">
            <a:extLst>
              <a:ext uri="{FF2B5EF4-FFF2-40B4-BE49-F238E27FC236}">
                <a16:creationId xmlns:a16="http://schemas.microsoft.com/office/drawing/2014/main" id="{12D0F14C-7D1D-FADF-8F18-AB31048B74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3290888" cy="3290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32342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C9A8B-BD7A-AA5C-D3E9-C25B989BB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mento grafico 16">
            <a:extLst>
              <a:ext uri="{FF2B5EF4-FFF2-40B4-BE49-F238E27FC236}">
                <a16:creationId xmlns:a16="http://schemas.microsoft.com/office/drawing/2014/main" id="{78026CA0-1879-041E-7D19-C08D55452DB3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3290888" cy="3290888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2F433C29-C710-5EB5-E506-0DFDC64CA3B1}"/>
              </a:ext>
            </a:extLst>
          </p:cNvPr>
          <p:cNvSpPr txBox="1">
            <a:spLocks/>
          </p:cNvSpPr>
          <p:nvPr/>
        </p:nvSpPr>
        <p:spPr>
          <a:xfrm>
            <a:off x="83391" y="-78561"/>
            <a:ext cx="3086880" cy="164676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00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1200" b="1" dirty="0"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900" dirty="0">
                <a:latin typeface="Helvetica LT Pro" panose="020B0504020202020204" pitchFamily="34" charset="0"/>
              </a:rPr>
              <a:t>Il seguente formato è pensato per la promozione dell’intervento inerente al progetto «Strade Verdi» sulle piattaforme social di </a:t>
            </a:r>
            <a:r>
              <a:rPr lang="it-IT" sz="900" dirty="0" err="1">
                <a:latin typeface="Helvetica LT Pro" panose="020B0504020202020204" pitchFamily="34" charset="0"/>
              </a:rPr>
              <a:t>Facebbok</a:t>
            </a:r>
            <a:r>
              <a:rPr lang="it-IT" sz="900" dirty="0">
                <a:latin typeface="Helvetica LT Pro" panose="020B0504020202020204" pitchFamily="34" charset="0"/>
              </a:rPr>
              <a:t> e Instagram.</a:t>
            </a:r>
          </a:p>
          <a:p>
            <a:pPr algn="l">
              <a:lnSpc>
                <a:spcPct val="170000"/>
              </a:lnSpc>
            </a:pPr>
            <a:r>
              <a:rPr lang="it-IT" sz="900" dirty="0">
                <a:latin typeface="Helvetica LT Pro" panose="020B0504020202020204" pitchFamily="34" charset="0"/>
              </a:rPr>
              <a:t>Il formato è di 9,14cm x 9,14cm. </a:t>
            </a:r>
            <a:br>
              <a:rPr lang="it-IT" sz="900" dirty="0">
                <a:latin typeface="Helvetica LT Pro" panose="020B0504020202020204" pitchFamily="34" charset="0"/>
              </a:rPr>
            </a:br>
            <a:r>
              <a:rPr lang="it-IT" sz="900" dirty="0">
                <a:latin typeface="Helvetica LT Pro" panose="020B0504020202020204" pitchFamily="34" charset="0"/>
              </a:rPr>
              <a:t>Una volta completate le parti variabili testuali, il nome del Comune beneficiario del finanziamento Regionale e inserito lo stemma comunale, il file deve essere esportato come immagine PNG/JPEG e successivamente caricato sui social come post o storia.</a:t>
            </a:r>
            <a:br>
              <a:rPr lang="it-IT" sz="900" dirty="0">
                <a:latin typeface="Helvetica LT Pro" panose="020B0504020202020204" pitchFamily="34" charset="0"/>
              </a:rPr>
            </a:br>
            <a:r>
              <a:rPr lang="it-IT" sz="900" dirty="0">
                <a:latin typeface="Helvetica LT Pro" panose="020B0504020202020204" pitchFamily="34" charset="0"/>
              </a:rPr>
              <a:t>File &gt; Salva con nome &gt; PNG </a:t>
            </a:r>
          </a:p>
          <a:p>
            <a:pPr algn="l"/>
            <a:endParaRPr lang="it-IT" sz="1200"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2E40F984-CAD6-32DA-7215-DA102945A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309" y="1605868"/>
            <a:ext cx="2169209" cy="1544869"/>
          </a:xfrm>
          <a:prstGeom prst="rect">
            <a:avLst/>
          </a:prstGeom>
        </p:spPr>
      </p:pic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C1B9E746-1F02-A608-1008-51E5D6D62A29}"/>
              </a:ext>
            </a:extLst>
          </p:cNvPr>
          <p:cNvCxnSpPr>
            <a:cxnSpLocks/>
          </p:cNvCxnSpPr>
          <p:nvPr/>
        </p:nvCxnSpPr>
        <p:spPr>
          <a:xfrm>
            <a:off x="171470" y="2817655"/>
            <a:ext cx="290839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193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51480-F72A-BDD0-921E-AE83D77E8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mento grafico 16">
            <a:extLst>
              <a:ext uri="{FF2B5EF4-FFF2-40B4-BE49-F238E27FC236}">
                <a16:creationId xmlns:a16="http://schemas.microsoft.com/office/drawing/2014/main" id="{B6AB10AE-614F-BC2E-CAE5-2C3874E7852B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3290888" cy="3290888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5CFA85EF-6C88-9CAA-EC2E-66911229D51E}"/>
              </a:ext>
            </a:extLst>
          </p:cNvPr>
          <p:cNvSpPr txBox="1">
            <a:spLocks/>
          </p:cNvSpPr>
          <p:nvPr/>
        </p:nvSpPr>
        <p:spPr>
          <a:xfrm>
            <a:off x="83391" y="51188"/>
            <a:ext cx="3086880" cy="118429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775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1200" b="1" dirty="0"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900" dirty="0">
                <a:latin typeface="Helvetica LT Pro" panose="020B0504020202020204" pitchFamily="34" charset="0"/>
              </a:rPr>
              <a:t>E’ possibile personalizzare i riquadri colorati del post attraverso l’utilizzo dei colori di riempimento di Regione Lombardia di seguito elencati. </a:t>
            </a:r>
            <a:br>
              <a:rPr lang="it-IT" sz="900" dirty="0">
                <a:latin typeface="Helvetica LT Pro" panose="020B0504020202020204" pitchFamily="34" charset="0"/>
              </a:rPr>
            </a:br>
            <a:r>
              <a:rPr lang="it-IT" sz="900" dirty="0">
                <a:latin typeface="Helvetica LT Pro" panose="020B0504020202020204" pitchFamily="34" charset="0"/>
              </a:rPr>
              <a:t>A seconda dei colori utilizzati devono essere adeguati i colori del testo (nero o bianco) e dei loghi (Regionale e MASE)</a:t>
            </a:r>
          </a:p>
          <a:p>
            <a:pPr algn="l"/>
            <a:endParaRPr lang="it-IT" sz="1200" dirty="0"/>
          </a:p>
        </p:txBody>
      </p:sp>
      <p:pic>
        <p:nvPicPr>
          <p:cNvPr id="3" name="Elemento grafico 2">
            <a:extLst>
              <a:ext uri="{FF2B5EF4-FFF2-40B4-BE49-F238E27FC236}">
                <a16:creationId xmlns:a16="http://schemas.microsoft.com/office/drawing/2014/main" id="{812A3B51-F761-6AFB-E406-E7F009624E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74942" y="1235486"/>
            <a:ext cx="2995329" cy="692833"/>
          </a:xfrm>
          <a:prstGeom prst="rect">
            <a:avLst/>
          </a:prstGeom>
        </p:spPr>
      </p:pic>
      <p:pic>
        <p:nvPicPr>
          <p:cNvPr id="16" name="Immagine 15" descr="Immagine che contiene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BCF47529-1DDB-44F8-63C3-68202E12FA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768" y="2148472"/>
            <a:ext cx="1645444" cy="253739"/>
          </a:xfrm>
          <a:prstGeom prst="rect">
            <a:avLst/>
          </a:prstGeom>
        </p:spPr>
      </p:pic>
      <p:pic>
        <p:nvPicPr>
          <p:cNvPr id="18" name="Elemento grafico 17">
            <a:extLst>
              <a:ext uri="{FF2B5EF4-FFF2-40B4-BE49-F238E27FC236}">
                <a16:creationId xmlns:a16="http://schemas.microsoft.com/office/drawing/2014/main" id="{5D804B5B-483F-F71A-7D58-C6E2505884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54768" y="2513567"/>
            <a:ext cx="1647295" cy="253739"/>
          </a:xfrm>
          <a:prstGeom prst="rect">
            <a:avLst/>
          </a:prstGeom>
        </p:spPr>
      </p:pic>
      <p:pic>
        <p:nvPicPr>
          <p:cNvPr id="19" name="Immagine 18" descr="Immagine che contiene logo, Carattere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398AD94E-E927-9C98-CDCC-5DF31E22B9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056" y="2131755"/>
            <a:ext cx="872956" cy="253739"/>
          </a:xfrm>
          <a:prstGeom prst="rect">
            <a:avLst/>
          </a:prstGeom>
        </p:spPr>
      </p:pic>
      <p:pic>
        <p:nvPicPr>
          <p:cNvPr id="21" name="Immagine 20" descr="Immagine che contiene simbol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AA2A2D5C-71EF-A254-8641-204FE69D98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056" y="2767306"/>
            <a:ext cx="872952" cy="253400"/>
          </a:xfrm>
          <a:prstGeom prst="rect">
            <a:avLst/>
          </a:prstGeom>
        </p:spPr>
      </p:pic>
      <p:pic>
        <p:nvPicPr>
          <p:cNvPr id="23" name="Immagine 22" descr="Immagine che contiene Carattere, logo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411ADE14-2A66-F945-CA82-B720532BDBD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4056" y="2440793"/>
            <a:ext cx="872952" cy="25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245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c22aaf1-36f7-4e21-b3d9-663b9881e320" xsi:nil="true"/>
    <lcf76f155ced4ddcb4097134ff3c332f xmlns="7944cff6-b84d-4a8d-8699-5b161c04c975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62454C0B27E40AAE45742DB837405" ma:contentTypeVersion="16" ma:contentTypeDescription="Create a new document." ma:contentTypeScope="" ma:versionID="cecffdc9d6d1c7508f97d0baf2709dd3">
  <xsd:schema xmlns:xsd="http://www.w3.org/2001/XMLSchema" xmlns:xs="http://www.w3.org/2001/XMLSchema" xmlns:p="http://schemas.microsoft.com/office/2006/metadata/properties" xmlns:ns2="7944cff6-b84d-4a8d-8699-5b161c04c975" xmlns:ns3="bc22aaf1-36f7-4e21-b3d9-663b9881e320" targetNamespace="http://schemas.microsoft.com/office/2006/metadata/properties" ma:root="true" ma:fieldsID="0760082ee8e92377223543f5201e013a" ns2:_="" ns3:_="">
    <xsd:import namespace="7944cff6-b84d-4a8d-8699-5b161c04c975"/>
    <xsd:import namespace="bc22aaf1-36f7-4e21-b3d9-663b9881e3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44cff6-b84d-4a8d-8699-5b161c04c9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7cad8ff-d2a7-403d-8830-775765fbc03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22aaf1-36f7-4e21-b3d9-663b9881e32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26638f71-0b5e-438e-9a7a-93bda6e5d627}" ma:internalName="TaxCatchAll" ma:showField="CatchAllData" ma:web="bc22aaf1-36f7-4e21-b3d9-663b9881e3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7051B5D-BFEA-4D6E-84EB-972E1801C496}">
  <ds:schemaRefs>
    <ds:schemaRef ds:uri="http://schemas.microsoft.com/office/2006/metadata/properties"/>
    <ds:schemaRef ds:uri="http://schemas.microsoft.com/office/infopath/2007/PartnerControls"/>
    <ds:schemaRef ds:uri="bc22aaf1-36f7-4e21-b3d9-663b9881e320"/>
    <ds:schemaRef ds:uri="7944cff6-b84d-4a8d-8699-5b161c04c975"/>
  </ds:schemaRefs>
</ds:datastoreItem>
</file>

<file path=customXml/itemProps2.xml><?xml version="1.0" encoding="utf-8"?>
<ds:datastoreItem xmlns:ds="http://schemas.openxmlformats.org/officeDocument/2006/customXml" ds:itemID="{48C49D9B-69CC-4F50-B248-EF2C7A130BF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B0F5C10-2F88-4974-968B-433AA949743E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211</Words>
  <Application>Microsoft Office PowerPoint</Application>
  <PresentationFormat>Personalizzato</PresentationFormat>
  <Paragraphs>12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Helvetica LT Pro</vt:lpstr>
      <vt:lpstr>Tema di Office</vt:lpstr>
      <vt:lpstr>Titolo della  comunicazione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Alessio Grimaldi</dc:creator>
  <cp:lastModifiedBy>Cinzia Baralla</cp:lastModifiedBy>
  <cp:revision>2</cp:revision>
  <dcterms:created xsi:type="dcterms:W3CDTF">2025-10-16T08:13:59Z</dcterms:created>
  <dcterms:modified xsi:type="dcterms:W3CDTF">2025-10-30T10:55:11Z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0x010100BB262454C0B27E40AAE45742DB837405</vt:lpwstr>
  </property>
  <property fmtid="{D5CDD505-2E9C-101B-9397-08002B2CF9AE}" pid="3" name="MediaServiceImageTags">
    <vt:lpwstr/>
  </property>
</Properties>
</file>