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9" r:id="rId6"/>
    <p:sldId id="257" r:id="rId7"/>
    <p:sldId id="258" r:id="rId8"/>
  </p:sldIdLst>
  <p:sldSz cx="5327650" cy="75961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749BD4-8B66-4095-995B-9F19773EE30E}" v="1" dt="2025-11-05T08:53:15.2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00" autoAdjust="0"/>
    <p:restoredTop sz="94660"/>
  </p:normalViewPr>
  <p:slideViewPr>
    <p:cSldViewPr snapToGrid="0">
      <p:cViewPr>
        <p:scale>
          <a:sx n="125" d="100"/>
          <a:sy n="125" d="100"/>
        </p:scale>
        <p:origin x="1714" y="-82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vanni Mandelli" userId="2b9ae194-de5c-4468-a61a-19422c92c1c6" providerId="ADAL" clId="{F99D0064-745A-4442-BFBD-516ABBF473D2}"/>
    <pc:docChg chg="undo custSel addSld delSld modSld">
      <pc:chgData name="Giovanni Mandelli" userId="2b9ae194-de5c-4468-a61a-19422c92c1c6" providerId="ADAL" clId="{F99D0064-745A-4442-BFBD-516ABBF473D2}" dt="2025-11-05T08:56:24.833" v="188" actId="20577"/>
      <pc:docMkLst>
        <pc:docMk/>
      </pc:docMkLst>
      <pc:sldChg chg="modSp mod">
        <pc:chgData name="Giovanni Mandelli" userId="2b9ae194-de5c-4468-a61a-19422c92c1c6" providerId="ADAL" clId="{F99D0064-745A-4442-BFBD-516ABBF473D2}" dt="2025-11-05T08:32:39.365" v="23" actId="20577"/>
        <pc:sldMkLst>
          <pc:docMk/>
          <pc:sldMk cId="2493980927" sldId="256"/>
        </pc:sldMkLst>
        <pc:spChg chg="mod">
          <ac:chgData name="Giovanni Mandelli" userId="2b9ae194-de5c-4468-a61a-19422c92c1c6" providerId="ADAL" clId="{F99D0064-745A-4442-BFBD-516ABBF473D2}" dt="2025-11-05T08:32:39.365" v="23" actId="20577"/>
          <ac:spMkLst>
            <pc:docMk/>
            <pc:sldMk cId="2493980927" sldId="256"/>
            <ac:spMk id="9" creationId="{3F6BCB02-55E9-7C75-D29A-A8A978C2F65B}"/>
          </ac:spMkLst>
        </pc:spChg>
      </pc:sldChg>
      <pc:sldChg chg="modSp mod">
        <pc:chgData name="Giovanni Mandelli" userId="2b9ae194-de5c-4468-a61a-19422c92c1c6" providerId="ADAL" clId="{F99D0064-745A-4442-BFBD-516ABBF473D2}" dt="2025-11-05T08:56:24.833" v="188" actId="20577"/>
        <pc:sldMkLst>
          <pc:docMk/>
          <pc:sldMk cId="760193313" sldId="257"/>
        </pc:sldMkLst>
        <pc:spChg chg="mod">
          <ac:chgData name="Giovanni Mandelli" userId="2b9ae194-de5c-4468-a61a-19422c92c1c6" providerId="ADAL" clId="{F99D0064-745A-4442-BFBD-516ABBF473D2}" dt="2025-11-05T08:56:24.833" v="188" actId="20577"/>
          <ac:spMkLst>
            <pc:docMk/>
            <pc:sldMk cId="760193313" sldId="257"/>
            <ac:spMk id="10" creationId="{2F433C29-C710-5EB5-E506-0DFDC64CA3B1}"/>
          </ac:spMkLst>
        </pc:spChg>
      </pc:sldChg>
      <pc:sldChg chg="addSp delSp modSp add del mod">
        <pc:chgData name="Giovanni Mandelli" userId="2b9ae194-de5c-4468-a61a-19422c92c1c6" providerId="ADAL" clId="{F99D0064-745A-4442-BFBD-516ABBF473D2}" dt="2025-11-05T08:54:01.409" v="39" actId="732"/>
        <pc:sldMkLst>
          <pc:docMk/>
          <pc:sldMk cId="2052613689" sldId="259"/>
        </pc:sldMkLst>
        <pc:picChg chg="del mod">
          <ac:chgData name="Giovanni Mandelli" userId="2b9ae194-de5c-4468-a61a-19422c92c1c6" providerId="ADAL" clId="{F99D0064-745A-4442-BFBD-516ABBF473D2}" dt="2025-11-05T08:53:17.975" v="29" actId="478"/>
          <ac:picMkLst>
            <pc:docMk/>
            <pc:sldMk cId="2052613689" sldId="259"/>
            <ac:picMk id="3" creationId="{A92EF0BF-FEBF-1301-1916-32D97E2491BD}"/>
          </ac:picMkLst>
        </pc:picChg>
        <pc:picChg chg="add mod modCrop">
          <ac:chgData name="Giovanni Mandelli" userId="2b9ae194-de5c-4468-a61a-19422c92c1c6" providerId="ADAL" clId="{F99D0064-745A-4442-BFBD-516ABBF473D2}" dt="2025-11-05T08:54:01.409" v="39" actId="732"/>
          <ac:picMkLst>
            <pc:docMk/>
            <pc:sldMk cId="2052613689" sldId="259"/>
            <ac:picMk id="4" creationId="{5B6ED417-0F21-6A16-E331-D86E2218FC6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9574" y="1243173"/>
            <a:ext cx="4528503" cy="2644599"/>
          </a:xfrm>
        </p:spPr>
        <p:txBody>
          <a:bodyPr anchor="b"/>
          <a:lstStyle>
            <a:lvl1pPr algn="ctr">
              <a:defRPr sz="349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5956" y="3989757"/>
            <a:ext cx="3995738" cy="1833987"/>
          </a:xfrm>
        </p:spPr>
        <p:txBody>
          <a:bodyPr/>
          <a:lstStyle>
            <a:lvl1pPr marL="0" indent="0" algn="ctr">
              <a:buNone/>
              <a:defRPr sz="1398"/>
            </a:lvl1pPr>
            <a:lvl2pPr marL="266365" indent="0" algn="ctr">
              <a:buNone/>
              <a:defRPr sz="1165"/>
            </a:lvl2pPr>
            <a:lvl3pPr marL="532729" indent="0" algn="ctr">
              <a:buNone/>
              <a:defRPr sz="1049"/>
            </a:lvl3pPr>
            <a:lvl4pPr marL="799094" indent="0" algn="ctr">
              <a:buNone/>
              <a:defRPr sz="932"/>
            </a:lvl4pPr>
            <a:lvl5pPr marL="1065459" indent="0" algn="ctr">
              <a:buNone/>
              <a:defRPr sz="932"/>
            </a:lvl5pPr>
            <a:lvl6pPr marL="1331824" indent="0" algn="ctr">
              <a:buNone/>
              <a:defRPr sz="932"/>
            </a:lvl6pPr>
            <a:lvl7pPr marL="1598188" indent="0" algn="ctr">
              <a:buNone/>
              <a:defRPr sz="932"/>
            </a:lvl7pPr>
            <a:lvl8pPr marL="1864553" indent="0" algn="ctr">
              <a:buNone/>
              <a:defRPr sz="932"/>
            </a:lvl8pPr>
            <a:lvl9pPr marL="2130918" indent="0" algn="ctr">
              <a:buNone/>
              <a:defRPr sz="932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568200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279559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2600" y="404427"/>
            <a:ext cx="1148775" cy="6437418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66276" y="404427"/>
            <a:ext cx="3379728" cy="6437418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84373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53084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3501" y="1893774"/>
            <a:ext cx="4595098" cy="3159803"/>
          </a:xfrm>
        </p:spPr>
        <p:txBody>
          <a:bodyPr anchor="b"/>
          <a:lstStyle>
            <a:lvl1pPr>
              <a:defRPr sz="3496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3501" y="5083469"/>
            <a:ext cx="4595098" cy="1661666"/>
          </a:xfrm>
        </p:spPr>
        <p:txBody>
          <a:bodyPr/>
          <a:lstStyle>
            <a:lvl1pPr marL="0" indent="0">
              <a:buNone/>
              <a:defRPr sz="1398">
                <a:solidFill>
                  <a:schemeClr val="tx1">
                    <a:tint val="82000"/>
                  </a:schemeClr>
                </a:solidFill>
              </a:defRPr>
            </a:lvl1pPr>
            <a:lvl2pPr marL="266365" indent="0">
              <a:buNone/>
              <a:defRPr sz="1165">
                <a:solidFill>
                  <a:schemeClr val="tx1">
                    <a:tint val="82000"/>
                  </a:schemeClr>
                </a:solidFill>
              </a:defRPr>
            </a:lvl2pPr>
            <a:lvl3pPr marL="532729" indent="0">
              <a:buNone/>
              <a:defRPr sz="1049">
                <a:solidFill>
                  <a:schemeClr val="tx1">
                    <a:tint val="82000"/>
                  </a:schemeClr>
                </a:solidFill>
              </a:defRPr>
            </a:lvl3pPr>
            <a:lvl4pPr marL="79909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4pPr>
            <a:lvl5pPr marL="1065459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5pPr>
            <a:lvl6pPr marL="1331824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6pPr>
            <a:lvl7pPr marL="159818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7pPr>
            <a:lvl8pPr marL="1864553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8pPr>
            <a:lvl9pPr marL="2130918" indent="0">
              <a:buNone/>
              <a:defRPr sz="932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0879931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66276" y="2022133"/>
            <a:ext cx="2264251" cy="48197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697123" y="2022133"/>
            <a:ext cx="2264251" cy="4819712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501505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404428"/>
            <a:ext cx="4595098" cy="1468245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971" y="1862122"/>
            <a:ext cx="2253845" cy="912597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6971" y="2774719"/>
            <a:ext cx="2253845" cy="408119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697123" y="1862122"/>
            <a:ext cx="2264945" cy="912597"/>
          </a:xfrm>
        </p:spPr>
        <p:txBody>
          <a:bodyPr anchor="b"/>
          <a:lstStyle>
            <a:lvl1pPr marL="0" indent="0">
              <a:buNone/>
              <a:defRPr sz="1398" b="1"/>
            </a:lvl1pPr>
            <a:lvl2pPr marL="266365" indent="0">
              <a:buNone/>
              <a:defRPr sz="1165" b="1"/>
            </a:lvl2pPr>
            <a:lvl3pPr marL="532729" indent="0">
              <a:buNone/>
              <a:defRPr sz="1049" b="1"/>
            </a:lvl3pPr>
            <a:lvl4pPr marL="799094" indent="0">
              <a:buNone/>
              <a:defRPr sz="932" b="1"/>
            </a:lvl4pPr>
            <a:lvl5pPr marL="1065459" indent="0">
              <a:buNone/>
              <a:defRPr sz="932" b="1"/>
            </a:lvl5pPr>
            <a:lvl6pPr marL="1331824" indent="0">
              <a:buNone/>
              <a:defRPr sz="932" b="1"/>
            </a:lvl6pPr>
            <a:lvl7pPr marL="1598188" indent="0">
              <a:buNone/>
              <a:defRPr sz="932" b="1"/>
            </a:lvl7pPr>
            <a:lvl8pPr marL="1864553" indent="0">
              <a:buNone/>
              <a:defRPr sz="932" b="1"/>
            </a:lvl8pPr>
            <a:lvl9pPr marL="2130918" indent="0">
              <a:buNone/>
              <a:defRPr sz="932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697123" y="2774719"/>
            <a:ext cx="2264945" cy="408119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2909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68103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26165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6412"/>
            <a:ext cx="1718306" cy="177244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64945" y="1093712"/>
            <a:ext cx="2697123" cy="5398217"/>
          </a:xfrm>
        </p:spPr>
        <p:txBody>
          <a:bodyPr/>
          <a:lstStyle>
            <a:lvl1pPr>
              <a:defRPr sz="1864"/>
            </a:lvl1pPr>
            <a:lvl2pPr>
              <a:defRPr sz="1631"/>
            </a:lvl2pPr>
            <a:lvl3pPr>
              <a:defRPr sz="1398"/>
            </a:lvl3pPr>
            <a:lvl4pPr>
              <a:defRPr sz="1165"/>
            </a:lvl4pPr>
            <a:lvl5pPr>
              <a:defRPr sz="1165"/>
            </a:lvl5pPr>
            <a:lvl6pPr>
              <a:defRPr sz="1165"/>
            </a:lvl6pPr>
            <a:lvl7pPr>
              <a:defRPr sz="1165"/>
            </a:lvl7pPr>
            <a:lvl8pPr>
              <a:defRPr sz="1165"/>
            </a:lvl8pPr>
            <a:lvl9pPr>
              <a:defRPr sz="1165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78857"/>
            <a:ext cx="1718306" cy="4221863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100185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66970" y="506412"/>
            <a:ext cx="1718306" cy="1772444"/>
          </a:xfrm>
        </p:spPr>
        <p:txBody>
          <a:bodyPr anchor="b"/>
          <a:lstStyle>
            <a:lvl1pPr>
              <a:defRPr sz="1864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64945" y="1093712"/>
            <a:ext cx="2697123" cy="5398217"/>
          </a:xfrm>
        </p:spPr>
        <p:txBody>
          <a:bodyPr anchor="t"/>
          <a:lstStyle>
            <a:lvl1pPr marL="0" indent="0">
              <a:buNone/>
              <a:defRPr sz="1864"/>
            </a:lvl1pPr>
            <a:lvl2pPr marL="266365" indent="0">
              <a:buNone/>
              <a:defRPr sz="1631"/>
            </a:lvl2pPr>
            <a:lvl3pPr marL="532729" indent="0">
              <a:buNone/>
              <a:defRPr sz="1398"/>
            </a:lvl3pPr>
            <a:lvl4pPr marL="799094" indent="0">
              <a:buNone/>
              <a:defRPr sz="1165"/>
            </a:lvl4pPr>
            <a:lvl5pPr marL="1065459" indent="0">
              <a:buNone/>
              <a:defRPr sz="1165"/>
            </a:lvl5pPr>
            <a:lvl6pPr marL="1331824" indent="0">
              <a:buNone/>
              <a:defRPr sz="1165"/>
            </a:lvl6pPr>
            <a:lvl7pPr marL="1598188" indent="0">
              <a:buNone/>
              <a:defRPr sz="1165"/>
            </a:lvl7pPr>
            <a:lvl8pPr marL="1864553" indent="0">
              <a:buNone/>
              <a:defRPr sz="1165"/>
            </a:lvl8pPr>
            <a:lvl9pPr marL="2130918" indent="0">
              <a:buNone/>
              <a:defRPr sz="116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66970" y="2278857"/>
            <a:ext cx="1718306" cy="4221863"/>
          </a:xfrm>
        </p:spPr>
        <p:txBody>
          <a:bodyPr/>
          <a:lstStyle>
            <a:lvl1pPr marL="0" indent="0">
              <a:buNone/>
              <a:defRPr sz="932"/>
            </a:lvl1pPr>
            <a:lvl2pPr marL="266365" indent="0">
              <a:buNone/>
              <a:defRPr sz="816"/>
            </a:lvl2pPr>
            <a:lvl3pPr marL="532729" indent="0">
              <a:buNone/>
              <a:defRPr sz="699"/>
            </a:lvl3pPr>
            <a:lvl4pPr marL="799094" indent="0">
              <a:buNone/>
              <a:defRPr sz="583"/>
            </a:lvl4pPr>
            <a:lvl5pPr marL="1065459" indent="0">
              <a:buNone/>
              <a:defRPr sz="583"/>
            </a:lvl5pPr>
            <a:lvl6pPr marL="1331824" indent="0">
              <a:buNone/>
              <a:defRPr sz="583"/>
            </a:lvl6pPr>
            <a:lvl7pPr marL="1598188" indent="0">
              <a:buNone/>
              <a:defRPr sz="583"/>
            </a:lvl7pPr>
            <a:lvl8pPr marL="1864553" indent="0">
              <a:buNone/>
              <a:defRPr sz="583"/>
            </a:lvl8pPr>
            <a:lvl9pPr marL="2130918" indent="0">
              <a:buNone/>
              <a:defRPr sz="583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081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66276" y="404428"/>
            <a:ext cx="4595098" cy="146824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66276" y="2022133"/>
            <a:ext cx="4595098" cy="48197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6276" y="7040542"/>
            <a:ext cx="1198721" cy="404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458D4E7-8CED-4A80-AA97-7659FAC4E0DC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64784" y="7040542"/>
            <a:ext cx="1798082" cy="404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762653" y="7040542"/>
            <a:ext cx="1198721" cy="40442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699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10BD5DB-94EA-494A-BB8A-069700A28F2F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6759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532729" rtl="0" eaLnBrk="1" latinLnBrk="0" hangingPunct="1">
        <a:lnSpc>
          <a:spcPct val="90000"/>
        </a:lnSpc>
        <a:spcBef>
          <a:spcPct val="0"/>
        </a:spcBef>
        <a:buNone/>
        <a:defRPr sz="256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33182" indent="-133182" algn="l" defTabSz="532729" rtl="0" eaLnBrk="1" latinLnBrk="0" hangingPunct="1">
        <a:lnSpc>
          <a:spcPct val="90000"/>
        </a:lnSpc>
        <a:spcBef>
          <a:spcPts val="583"/>
        </a:spcBef>
        <a:buFont typeface="Arial" panose="020B0604020202020204" pitchFamily="34" charset="0"/>
        <a:buChar char="•"/>
        <a:defRPr sz="1631" kern="1200">
          <a:solidFill>
            <a:schemeClr val="tx1"/>
          </a:solidFill>
          <a:latin typeface="+mn-lt"/>
          <a:ea typeface="+mn-ea"/>
          <a:cs typeface="+mn-cs"/>
        </a:defRPr>
      </a:lvl1pPr>
      <a:lvl2pPr marL="39954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398" kern="1200">
          <a:solidFill>
            <a:schemeClr val="tx1"/>
          </a:solidFill>
          <a:latin typeface="+mn-lt"/>
          <a:ea typeface="+mn-ea"/>
          <a:cs typeface="+mn-cs"/>
        </a:defRPr>
      </a:lvl2pPr>
      <a:lvl3pPr marL="665912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165" kern="1200">
          <a:solidFill>
            <a:schemeClr val="tx1"/>
          </a:solidFill>
          <a:latin typeface="+mn-lt"/>
          <a:ea typeface="+mn-ea"/>
          <a:cs typeface="+mn-cs"/>
        </a:defRPr>
      </a:lvl3pPr>
      <a:lvl4pPr marL="932277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19864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465006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731371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997735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264100" indent="-133182" algn="l" defTabSz="532729" rtl="0" eaLnBrk="1" latinLnBrk="0" hangingPunct="1">
        <a:lnSpc>
          <a:spcPct val="90000"/>
        </a:lnSpc>
        <a:spcBef>
          <a:spcPts val="291"/>
        </a:spcBef>
        <a:buFont typeface="Arial" panose="020B0604020202020204" pitchFamily="34" charset="0"/>
        <a:buChar char="•"/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1pPr>
      <a:lvl2pPr marL="266365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2pPr>
      <a:lvl3pPr marL="53272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3pPr>
      <a:lvl4pPr marL="79909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4pPr>
      <a:lvl5pPr marL="1065459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5pPr>
      <a:lvl6pPr marL="1331824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6pPr>
      <a:lvl7pPr marL="159818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7pPr>
      <a:lvl8pPr marL="1864553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8pPr>
      <a:lvl9pPr marL="2130918" algn="l" defTabSz="532729" rtl="0" eaLnBrk="1" latinLnBrk="0" hangingPunct="1">
        <a:defRPr sz="10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4.svg"/><Relationship Id="rId7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0.png"/><Relationship Id="rId5" Type="http://schemas.openxmlformats.org/officeDocument/2006/relationships/image" Target="../media/image17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Elemento grafico 3">
            <a:extLst>
              <a:ext uri="{FF2B5EF4-FFF2-40B4-BE49-F238E27FC236}">
                <a16:creationId xmlns:a16="http://schemas.microsoft.com/office/drawing/2014/main" id="{623A429C-9759-2ECE-296B-DBF906F1A9FB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1"/>
            <a:ext cx="5327650" cy="7596187"/>
          </a:xfrm>
          <a:prstGeom prst="rect">
            <a:avLst/>
          </a:prstGeom>
        </p:spPr>
      </p:pic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B96E8636-489F-AB07-090B-29337775555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6725092"/>
            <a:ext cx="5327650" cy="871096"/>
          </a:xfrm>
          <a:prstGeom prst="rect">
            <a:avLst/>
          </a:prstGeom>
        </p:spPr>
      </p:pic>
      <p:pic>
        <p:nvPicPr>
          <p:cNvPr id="6" name="Elemento grafico 5">
            <a:extLst>
              <a:ext uri="{FF2B5EF4-FFF2-40B4-BE49-F238E27FC236}">
                <a16:creationId xmlns:a16="http://schemas.microsoft.com/office/drawing/2014/main" id="{63AE742A-05E3-AAB5-A15A-49F1B6EB8D0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0" y="-6408"/>
            <a:ext cx="5327650" cy="1457751"/>
          </a:xfrm>
          <a:prstGeom prst="rect">
            <a:avLst/>
          </a:prstGeom>
        </p:spPr>
      </p:pic>
      <p:pic>
        <p:nvPicPr>
          <p:cNvPr id="7" name="Elemento grafico 6">
            <a:extLst>
              <a:ext uri="{FF2B5EF4-FFF2-40B4-BE49-F238E27FC236}">
                <a16:creationId xmlns:a16="http://schemas.microsoft.com/office/drawing/2014/main" id="{ACF7724C-741C-CE17-9B43-2B8C7A56A7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3760639" y="1550755"/>
            <a:ext cx="3134021" cy="3447422"/>
          </a:xfrm>
          <a:prstGeom prst="rect">
            <a:avLst/>
          </a:prstGeom>
        </p:spPr>
      </p:pic>
      <p:pic>
        <p:nvPicPr>
          <p:cNvPr id="8" name="Elemento grafico 7">
            <a:extLst>
              <a:ext uri="{FF2B5EF4-FFF2-40B4-BE49-F238E27FC236}">
                <a16:creationId xmlns:a16="http://schemas.microsoft.com/office/drawing/2014/main" id="{47E9D8BF-D167-B331-8012-428B78E8654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744584" y="5719647"/>
            <a:ext cx="3099695" cy="3276101"/>
          </a:xfrm>
          <a:prstGeom prst="rect">
            <a:avLst/>
          </a:prstGeom>
        </p:spPr>
      </p:pic>
      <p:sp>
        <p:nvSpPr>
          <p:cNvPr id="9" name="Titolo 1">
            <a:extLst>
              <a:ext uri="{FF2B5EF4-FFF2-40B4-BE49-F238E27FC236}">
                <a16:creationId xmlns:a16="http://schemas.microsoft.com/office/drawing/2014/main" id="{3F6BCB02-55E9-7C75-D29A-A8A978C2F6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77491" y="1934919"/>
            <a:ext cx="3756782" cy="377947"/>
          </a:xfrm>
        </p:spPr>
        <p:txBody>
          <a:bodyPr>
            <a:normAutofit fontScale="90000"/>
          </a:bodyPr>
          <a:lstStyle/>
          <a:p>
            <a:pPr algn="l"/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Titolo della </a:t>
            </a:r>
            <a:b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comunicazione</a:t>
            </a:r>
          </a:p>
        </p:txBody>
      </p:sp>
      <p:sp>
        <p:nvSpPr>
          <p:cNvPr id="10" name="Titolo 1">
            <a:extLst>
              <a:ext uri="{FF2B5EF4-FFF2-40B4-BE49-F238E27FC236}">
                <a16:creationId xmlns:a16="http://schemas.microsoft.com/office/drawing/2014/main" id="{2D944036-ED91-2704-D70A-A60AF2175BEB}"/>
              </a:ext>
            </a:extLst>
          </p:cNvPr>
          <p:cNvSpPr txBox="1">
            <a:spLocks/>
          </p:cNvSpPr>
          <p:nvPr/>
        </p:nvSpPr>
        <p:spPr>
          <a:xfrm>
            <a:off x="477491" y="2551545"/>
            <a:ext cx="3283148" cy="316810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Spiegazione sintetica intervento </a:t>
            </a:r>
            <a:b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In questa sezione è opportuno dettagliare la comunicazione che si vuole dare, evitando aspetti eccessivamente tecnici.</a:t>
            </a:r>
            <a:b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Cosa sta cambiando? </a:t>
            </a:r>
            <a:b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Perché esiste questo progetto?</a:t>
            </a:r>
          </a:p>
          <a:p>
            <a:pPr algn="l">
              <a:lnSpc>
                <a:spcPct val="200000"/>
              </a:lnSpc>
            </a:pP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Si sta pubblicizzando qualche evento partecipativo?</a:t>
            </a:r>
          </a:p>
          <a:p>
            <a:pPr algn="l"/>
            <a:endParaRPr lang="it-IT" sz="1200" dirty="0">
              <a:solidFill>
                <a:schemeClr val="bg1"/>
              </a:solidFill>
            </a:endParaRPr>
          </a:p>
        </p:txBody>
      </p:sp>
      <p:sp>
        <p:nvSpPr>
          <p:cNvPr id="11" name="Sottotitolo 2">
            <a:extLst>
              <a:ext uri="{FF2B5EF4-FFF2-40B4-BE49-F238E27FC236}">
                <a16:creationId xmlns:a16="http://schemas.microsoft.com/office/drawing/2014/main" id="{A5C2E710-DD4C-FBD6-A578-44F6C89A49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79598" y="274916"/>
            <a:ext cx="1512764" cy="292937"/>
          </a:xfrm>
        </p:spPr>
        <p:txBody>
          <a:bodyPr>
            <a:normAutofit/>
          </a:bodyPr>
          <a:lstStyle/>
          <a:p>
            <a:r>
              <a:rPr lang="it-IT" sz="1200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Comune di XXX</a:t>
            </a:r>
          </a:p>
        </p:txBody>
      </p:sp>
      <p:pic>
        <p:nvPicPr>
          <p:cNvPr id="12" name="Elemento grafico 11">
            <a:extLst>
              <a:ext uri="{FF2B5EF4-FFF2-40B4-BE49-F238E27FC236}">
                <a16:creationId xmlns:a16="http://schemas.microsoft.com/office/drawing/2014/main" id="{3F62CD5D-B80F-E1D5-33DD-26C3F02BC43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3514435" y="7337773"/>
            <a:ext cx="1129447" cy="173973"/>
          </a:xfrm>
          <a:prstGeom prst="rect">
            <a:avLst/>
          </a:prstGeom>
        </p:spPr>
      </p:pic>
      <p:pic>
        <p:nvPicPr>
          <p:cNvPr id="13" name="Immagine 12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17D3357-2428-3251-320F-535E273C0E44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4972" y="7366582"/>
            <a:ext cx="485319" cy="141066"/>
          </a:xfrm>
          <a:prstGeom prst="rect">
            <a:avLst/>
          </a:prstGeom>
        </p:spPr>
      </p:pic>
      <p:sp>
        <p:nvSpPr>
          <p:cNvPr id="14" name="Titolo 1">
            <a:extLst>
              <a:ext uri="{FF2B5EF4-FFF2-40B4-BE49-F238E27FC236}">
                <a16:creationId xmlns:a16="http://schemas.microsoft.com/office/drawing/2014/main" id="{85AFA177-DF07-4398-A4D4-D41663A51F92}"/>
              </a:ext>
            </a:extLst>
          </p:cNvPr>
          <p:cNvSpPr txBox="1">
            <a:spLocks/>
          </p:cNvSpPr>
          <p:nvPr/>
        </p:nvSpPr>
        <p:spPr>
          <a:xfrm>
            <a:off x="2474292" y="7228985"/>
            <a:ext cx="2643735" cy="217577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400" dirty="0">
                <a:solidFill>
                  <a:schemeClr val="bg1"/>
                </a:solidFill>
                <a:latin typeface="Helvetica LT Pro" panose="020B0504020202020204" pitchFamily="34" charset="0"/>
              </a:rPr>
              <a:t>Progetto finanziato nell’ambito del programma «Strade Verdi» da: </a:t>
            </a:r>
          </a:p>
          <a:p>
            <a:pPr algn="l"/>
            <a:endParaRPr lang="it-IT" sz="500" dirty="0">
              <a:solidFill>
                <a:schemeClr val="bg1"/>
              </a:solidFill>
            </a:endParaRPr>
          </a:p>
        </p:txBody>
      </p:sp>
      <p:sp>
        <p:nvSpPr>
          <p:cNvPr id="15" name="Sottotitolo 2">
            <a:extLst>
              <a:ext uri="{FF2B5EF4-FFF2-40B4-BE49-F238E27FC236}">
                <a16:creationId xmlns:a16="http://schemas.microsoft.com/office/drawing/2014/main" id="{CA0FB591-5B04-068A-7BC1-8B32C2F288F9}"/>
              </a:ext>
            </a:extLst>
          </p:cNvPr>
          <p:cNvSpPr txBox="1">
            <a:spLocks/>
          </p:cNvSpPr>
          <p:nvPr/>
        </p:nvSpPr>
        <p:spPr>
          <a:xfrm>
            <a:off x="3192610" y="339477"/>
            <a:ext cx="1251411" cy="17539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>
                <a:solidFill>
                  <a:schemeClr val="bg1"/>
                </a:solidFill>
                <a:latin typeface="Helvetica LT Pro" panose="020B0504020202020204" pitchFamily="34" charset="0"/>
              </a:rPr>
              <a:t>Inserire stemma comunale</a:t>
            </a:r>
          </a:p>
        </p:txBody>
      </p:sp>
    </p:spTree>
    <p:extLst>
      <p:ext uri="{BB962C8B-B14F-4D97-AF65-F5344CB8AC3E}">
        <p14:creationId xmlns:p14="http://schemas.microsoft.com/office/powerpoint/2010/main" val="2493980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8CFA8A-540B-39EB-134B-0B4DD29B96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Immagine che contiene aria aperta, albero, cielo, strada&#10;&#10;Il contenuto generato dall'IA potrebbe non essere corretto.">
            <a:extLst>
              <a:ext uri="{FF2B5EF4-FFF2-40B4-BE49-F238E27FC236}">
                <a16:creationId xmlns:a16="http://schemas.microsoft.com/office/drawing/2014/main" id="{5B6ED417-0F21-6A16-E331-D86E2218FC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9" r="17370"/>
          <a:stretch>
            <a:fillRect/>
          </a:stretch>
        </p:blipFill>
        <p:spPr>
          <a:xfrm>
            <a:off x="0" y="-43656"/>
            <a:ext cx="5327650" cy="7639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261368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C9A8B-BD7A-AA5C-D3E9-C25B989BB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78026CA0-1879-041E-7D19-C08D55452DB3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1"/>
            <a:ext cx="5327651" cy="7596188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2F433C29-C710-5EB5-E506-0DFDC64CA3B1}"/>
              </a:ext>
            </a:extLst>
          </p:cNvPr>
          <p:cNvSpPr txBox="1">
            <a:spLocks/>
          </p:cNvSpPr>
          <p:nvPr/>
        </p:nvSpPr>
        <p:spPr>
          <a:xfrm>
            <a:off x="135002" y="1007085"/>
            <a:ext cx="4997380" cy="2665966"/>
          </a:xfrm>
          <a:prstGeom prst="rect">
            <a:avLst/>
          </a:prstGeom>
        </p:spPr>
        <p:txBody>
          <a:bodyPr vert="horz" lIns="148033" tIns="74017" rIns="148033" bIns="74017" rtlCol="0" anchor="b">
            <a:normAutofit fontScale="62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1943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457" dirty="0">
                <a:latin typeface="Helvetica LT Pro" panose="020B0504020202020204" pitchFamily="34" charset="0"/>
              </a:rPr>
              <a:t>Il seguente formato è pensato per la promozione dell’intervento inerente al progetto «Strade Verdi» tramite la raccolta e la diffusioni di dati relativi alla mobilità attiva (es flussi di ciclisti).</a:t>
            </a:r>
          </a:p>
          <a:p>
            <a:pPr algn="l">
              <a:lnSpc>
                <a:spcPct val="170000"/>
              </a:lnSpc>
            </a:pPr>
            <a:r>
              <a:rPr lang="it-IT" sz="1457" dirty="0">
                <a:latin typeface="Helvetica LT Pro" panose="020B0504020202020204" pitchFamily="34" charset="0"/>
              </a:rPr>
              <a:t>Il formato è variabile, in funzione dello </a:t>
            </a:r>
            <a:r>
              <a:rPr lang="it-IT" sz="1457">
                <a:latin typeface="Helvetica LT Pro" panose="020B0504020202020204" pitchFamily="34" charset="0"/>
              </a:rPr>
              <a:t>strumento scelto. </a:t>
            </a:r>
            <a:br>
              <a:rPr lang="it-IT" sz="1457" dirty="0">
                <a:latin typeface="Helvetica LT Pro" panose="020B0504020202020204" pitchFamily="34" charset="0"/>
              </a:rPr>
            </a:br>
            <a:r>
              <a:rPr lang="it-IT" sz="1457" dirty="0">
                <a:latin typeface="Helvetica LT Pro" panose="020B0504020202020204" pitchFamily="34" charset="0"/>
              </a:rPr>
              <a:t>Una volta completate le parti variabili testuali, il nome del Comune beneficiario del finanziamento Regionale e inserito lo stemma comunale, il file deve essere esportato come PDF per la stampa</a:t>
            </a:r>
            <a:br>
              <a:rPr lang="it-IT" sz="1457" dirty="0">
                <a:latin typeface="Helvetica LT Pro" panose="020B0504020202020204" pitchFamily="34" charset="0"/>
              </a:rPr>
            </a:br>
            <a:r>
              <a:rPr lang="it-IT" sz="1457" dirty="0">
                <a:latin typeface="Helvetica LT Pro" panose="020B0504020202020204" pitchFamily="34" charset="0"/>
              </a:rPr>
              <a:t>File &gt; Salva con nome &gt; PDF.</a:t>
            </a:r>
          </a:p>
          <a:p>
            <a:pPr algn="l">
              <a:lnSpc>
                <a:spcPct val="170000"/>
              </a:lnSpc>
            </a:pPr>
            <a:r>
              <a:rPr lang="it-IT" sz="1457" dirty="0">
                <a:latin typeface="Helvetica LT Pro" panose="020B0504020202020204" pitchFamily="34" charset="0"/>
              </a:rPr>
              <a:t>NB: </a:t>
            </a:r>
            <a:r>
              <a:rPr lang="it-IT" sz="1457" dirty="0" err="1">
                <a:latin typeface="Helvetica LT Pro" panose="020B0504020202020204" pitchFamily="34" charset="0"/>
              </a:rPr>
              <a:t>Powerpoint</a:t>
            </a:r>
            <a:r>
              <a:rPr lang="it-IT" sz="1457" dirty="0">
                <a:latin typeface="Helvetica LT Pro" panose="020B0504020202020204" pitchFamily="34" charset="0"/>
              </a:rPr>
              <a:t> non è un software di grafica professionale, si consiglia, in caso di stampa professionale, l’utilizzo di software dedicati con il supporto di personale qualificato.</a:t>
            </a:r>
          </a:p>
          <a:p>
            <a:pPr algn="l"/>
            <a:endParaRPr lang="it-IT" sz="1943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2E40F984-CAD6-32DA-7215-DA102945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48437" y="3734025"/>
            <a:ext cx="3511754" cy="2501004"/>
          </a:xfrm>
          <a:prstGeom prst="rect">
            <a:avLst/>
          </a:prstGeom>
        </p:spPr>
      </p:pic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C1B9E746-1F02-A608-1008-51E5D6D62A29}"/>
              </a:ext>
            </a:extLst>
          </p:cNvPr>
          <p:cNvCxnSpPr>
            <a:cxnSpLocks/>
          </p:cNvCxnSpPr>
          <p:nvPr/>
        </p:nvCxnSpPr>
        <p:spPr>
          <a:xfrm>
            <a:off x="277595" y="4280237"/>
            <a:ext cx="470842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19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51480-F72A-BDD0-921E-AE83D77E8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B6AB10AE-614F-BC2E-CAE5-2C3874E7852B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-1" y="1"/>
            <a:ext cx="5327651" cy="7596188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5CFA85EF-6C88-9CAA-EC2E-66911229D51E}"/>
              </a:ext>
            </a:extLst>
          </p:cNvPr>
          <p:cNvSpPr txBox="1">
            <a:spLocks/>
          </p:cNvSpPr>
          <p:nvPr/>
        </p:nvSpPr>
        <p:spPr>
          <a:xfrm>
            <a:off x="135002" y="1217137"/>
            <a:ext cx="4997380" cy="1917272"/>
          </a:xfrm>
          <a:prstGeom prst="rect">
            <a:avLst/>
          </a:prstGeom>
        </p:spPr>
        <p:txBody>
          <a:bodyPr vert="horz" lIns="148033" tIns="74017" rIns="148033" bIns="74017" rtlCol="0" anchor="b">
            <a:normAutofit fontScale="850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1943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457" dirty="0">
                <a:latin typeface="Helvetica LT Pro" panose="020B0504020202020204" pitchFamily="34" charset="0"/>
              </a:rPr>
              <a:t>E’ possibile personalizzare i riquadri colorati del post attraverso l’utilizzo dei colori di riempimento di Regione Lombardia di seguito elencati. </a:t>
            </a:r>
            <a:br>
              <a:rPr lang="it-IT" sz="1457" dirty="0">
                <a:latin typeface="Helvetica LT Pro" panose="020B0504020202020204" pitchFamily="34" charset="0"/>
              </a:rPr>
            </a:br>
            <a:r>
              <a:rPr lang="it-IT" sz="1457" dirty="0">
                <a:latin typeface="Helvetica LT Pro" panose="020B0504020202020204" pitchFamily="34" charset="0"/>
              </a:rPr>
              <a:t>A seconda dei colori utilizzati devono essere adeguati i colori del testo (nero o bianco) e dei loghi (Regionale e MASE)</a:t>
            </a:r>
          </a:p>
          <a:p>
            <a:pPr algn="l"/>
            <a:endParaRPr lang="it-IT" sz="1943" dirty="0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812A3B51-F761-6AFB-E406-E7F009624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83216" y="3134410"/>
            <a:ext cx="4849167" cy="1121634"/>
          </a:xfrm>
          <a:prstGeom prst="rect">
            <a:avLst/>
          </a:prstGeom>
        </p:spPr>
      </p:pic>
      <p:pic>
        <p:nvPicPr>
          <p:cNvPr id="16" name="Immagine 15" descr="Immagine che contiene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BCF47529-1DDB-44F8-63C3-68202E12F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446" y="4612452"/>
            <a:ext cx="2663825" cy="410781"/>
          </a:xfrm>
          <a:prstGeom prst="rect">
            <a:avLst/>
          </a:prstGeom>
        </p:spPr>
      </p:pic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804B5B-483F-F71A-7D58-C6E250588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12447" y="5203507"/>
            <a:ext cx="2666822" cy="410781"/>
          </a:xfrm>
          <a:prstGeom prst="rect">
            <a:avLst/>
          </a:prstGeom>
        </p:spPr>
      </p:pic>
      <p:pic>
        <p:nvPicPr>
          <p:cNvPr id="19" name="Immagine 18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98AD94E-E927-9C98-CDCC-5DF31E22B9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735" y="4585388"/>
            <a:ext cx="1413237" cy="410781"/>
          </a:xfrm>
          <a:prstGeom prst="rect">
            <a:avLst/>
          </a:prstGeom>
        </p:spPr>
      </p:pic>
      <p:pic>
        <p:nvPicPr>
          <p:cNvPr id="21" name="Immagine 20" descr="Immagine che contiene simbol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AA2A2D5C-71EF-A254-8641-204FE69D98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735" y="5614287"/>
            <a:ext cx="1413231" cy="410232"/>
          </a:xfrm>
          <a:prstGeom prst="rect">
            <a:avLst/>
          </a:prstGeom>
        </p:spPr>
      </p:pic>
      <p:pic>
        <p:nvPicPr>
          <p:cNvPr id="23" name="Immagine 22" descr="Immagine che contiene Carattere, logo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11ADE14-2A66-F945-CA82-B720532BDB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6735" y="5085692"/>
            <a:ext cx="1413231" cy="4107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245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22aaf1-36f7-4e21-b3d9-663b9881e320" xsi:nil="true"/>
    <lcf76f155ced4ddcb4097134ff3c332f xmlns="7944cff6-b84d-4a8d-8699-5b161c04c975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2454C0B27E40AAE45742DB837405" ma:contentTypeVersion="16" ma:contentTypeDescription="Create a new document." ma:contentTypeScope="" ma:versionID="cecffdc9d6d1c7508f97d0baf2709dd3">
  <xsd:schema xmlns:xsd="http://www.w3.org/2001/XMLSchema" xmlns:xs="http://www.w3.org/2001/XMLSchema" xmlns:p="http://schemas.microsoft.com/office/2006/metadata/properties" xmlns:ns2="7944cff6-b84d-4a8d-8699-5b161c04c975" xmlns:ns3="bc22aaf1-36f7-4e21-b3d9-663b9881e320" targetNamespace="http://schemas.microsoft.com/office/2006/metadata/properties" ma:root="true" ma:fieldsID="0760082ee8e92377223543f5201e013a" ns2:_="" ns3:_="">
    <xsd:import namespace="7944cff6-b84d-4a8d-8699-5b161c04c975"/>
    <xsd:import namespace="bc22aaf1-36f7-4e21-b3d9-663b9881e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44cff6-b84d-4a8d-8699-5b161c04c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7cad8ff-d2a7-403d-8830-775765fbc0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2aaf1-36f7-4e21-b3d9-663b9881e32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26638f71-0b5e-438e-9a7a-93bda6e5d627}" ma:internalName="TaxCatchAll" ma:showField="CatchAllData" ma:web="bc22aaf1-36f7-4e21-b3d9-663b9881e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F0C5D50-C152-4EFB-9603-F45A6CC04207}">
  <ds:schemaRefs>
    <ds:schemaRef ds:uri="7944cff6-b84d-4a8d-8699-5b161c04c975"/>
    <ds:schemaRef ds:uri="http://purl.org/dc/terms/"/>
    <ds:schemaRef ds:uri="http://schemas.microsoft.com/office/2006/documentManagement/types"/>
    <ds:schemaRef ds:uri="bc22aaf1-36f7-4e21-b3d9-663b9881e320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8B988E89-B634-4559-9184-FF510CDC479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44cff6-b84d-4a8d-8699-5b161c04c975"/>
    <ds:schemaRef ds:uri="bc22aaf1-36f7-4e21-b3d9-663b9881e3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825F386-EFD6-4ACF-ABD5-2E5E08DDE52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235</Words>
  <Application>Microsoft Office PowerPoint</Application>
  <PresentationFormat>Personalizzato</PresentationFormat>
  <Paragraphs>12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Helvetica LT Pro</vt:lpstr>
      <vt:lpstr>Tema di Office</vt:lpstr>
      <vt:lpstr>Titolo della  comunicazione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Alessio Grimaldi</dc:creator>
  <cp:lastModifiedBy>Giovanni Mandelli</cp:lastModifiedBy>
  <cp:revision>2</cp:revision>
  <dcterms:created xsi:type="dcterms:W3CDTF">2025-10-16T09:17:51Z</dcterms:created>
  <dcterms:modified xsi:type="dcterms:W3CDTF">2025-11-05T08:56:30Z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0x010100BB262454C0B27E40AAE45742DB837405</vt:lpwstr>
  </property>
  <property fmtid="{D5CDD505-2E9C-101B-9397-08002B2CF9AE}" pid="3" name="MediaServiceImageTags">
    <vt:lpwstr/>
  </property>
</Properties>
</file>