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5" r:id="rId1"/>
    <p:sldMasterId id="2147483702" r:id="rId2"/>
    <p:sldMasterId id="2147483726" r:id="rId3"/>
  </p:sldMasterIdLst>
  <p:notesMasterIdLst>
    <p:notesMasterId r:id="rId11"/>
  </p:notesMasterIdLst>
  <p:sldIdLst>
    <p:sldId id="263" r:id="rId4"/>
    <p:sldId id="411" r:id="rId5"/>
    <p:sldId id="410" r:id="rId6"/>
    <p:sldId id="413" r:id="rId7"/>
    <p:sldId id="412" r:id="rId8"/>
    <p:sldId id="414" r:id="rId9"/>
    <p:sldId id="266" r:id="rId10"/>
  </p:sldIdLst>
  <p:sldSz cx="9144000" cy="5143500" type="screen16x9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1307" userDrawn="1">
          <p15:clr>
            <a:srgbClr val="A4A3A4"/>
          </p15:clr>
        </p15:guide>
        <p15:guide id="3" userDrawn="1">
          <p15:clr>
            <a:srgbClr val="A4A3A4"/>
          </p15:clr>
        </p15:guide>
        <p15:guide id="4" orient="horz" pos="1663" userDrawn="1">
          <p15:clr>
            <a:srgbClr val="A4A3A4"/>
          </p15:clr>
        </p15:guide>
        <p15:guide id="5" pos="4214" userDrawn="1">
          <p15:clr>
            <a:srgbClr val="A4A3A4"/>
          </p15:clr>
        </p15:guide>
        <p15:guide id="6" orient="horz" pos="2376" userDrawn="1">
          <p15:clr>
            <a:srgbClr val="A4A3A4"/>
          </p15:clr>
        </p15:guide>
        <p15:guide id="7" orient="horz" pos="634" userDrawn="1">
          <p15:clr>
            <a:srgbClr val="A4A3A4"/>
          </p15:clr>
        </p15:guide>
        <p15:guide id="8" pos="784" userDrawn="1">
          <p15:clr>
            <a:srgbClr val="A4A3A4"/>
          </p15:clr>
        </p15:guide>
        <p15:guide id="9" orient="horz" pos="1508" userDrawn="1">
          <p15:clr>
            <a:srgbClr val="A4A3A4"/>
          </p15:clr>
        </p15:guide>
        <p15:guide id="10" orient="horz" pos="11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3433"/>
    <a:srgbClr val="E7E7E7"/>
    <a:srgbClr val="EEEEEE"/>
    <a:srgbClr val="76988F"/>
    <a:srgbClr val="EAEAEA"/>
    <a:srgbClr val="F7F7F7"/>
    <a:srgbClr val="00A3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ile medio 2 - Color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Stile medio 2 - Color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Stile medio 2 - Color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C89EF96-8CEA-46FF-86C4-4CE0E7609802}" styleName="Stile chiaro 3 - Colore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461" autoAdjust="0"/>
    <p:restoredTop sz="89806" autoAdjust="0"/>
  </p:normalViewPr>
  <p:slideViewPr>
    <p:cSldViewPr snapToGrid="0" snapToObjects="1" showGuides="1">
      <p:cViewPr varScale="1">
        <p:scale>
          <a:sx n="132" d="100"/>
          <a:sy n="132" d="100"/>
        </p:scale>
        <p:origin x="696" y="432"/>
      </p:cViewPr>
      <p:guideLst>
        <p:guide orient="horz" pos="1307"/>
        <p:guide/>
        <p:guide orient="horz" pos="1663"/>
        <p:guide pos="4214"/>
        <p:guide orient="horz" pos="2376"/>
        <p:guide orient="horz" pos="634"/>
        <p:guide pos="784"/>
        <p:guide orient="horz" pos="1508"/>
        <p:guide orient="horz" pos="114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3493BF-8B9D-D444-B8E1-F3B8CF9AE3F1}" type="datetimeFigureOut">
              <a:rPr lang="it-IT" smtClean="0"/>
              <a:t>10/06/2025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4BBA6A-2424-814B-A196-1DBC8A3AE5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4032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BBA6A-2424-814B-A196-1DBC8A3AE57B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836380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0E7A46-D9D1-8F7A-C61F-060F005032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E659FFE-C722-888E-A35F-698FEC191C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A2FBF91-1E21-2379-845B-636D10B1F1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0E535C8-093A-8A7B-728F-73DBF5BAF8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C4B64E-9229-471A-A66A-23C0A9106A17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477827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C8496F-BEEE-B69F-2732-C74B83351C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4D15CD8-ACE2-1BD4-A93C-FDB1814426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07D6A0A-87AE-1F00-40FE-8E1220B03B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B1B5757-E8B3-1B38-977D-199F4443F1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C4B64E-9229-471A-A66A-23C0A9106A17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180070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0AB9B1-956E-C1C7-5254-330CA148D9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F8D9763-7ED5-88C0-B238-9330C93BC9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566FB61-881C-B31E-1F40-B4C5FCCE15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651B782-6C86-57C6-3FA4-6342E96527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C4B64E-9229-471A-A66A-23C0A9106A17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95078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0A5989-80CB-9635-556E-D879DE3235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D209F7C-E994-1CB4-F9B6-780C85AC638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48F3A4A2-C80F-0D12-CC58-396A252249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Direttiva: linee di indirizzo. Necessita di recepimento: DM; Programmazione </a:t>
            </a:r>
            <a:r>
              <a:rPr lang="it-IT" dirty="0" err="1"/>
              <a:t>PdA</a:t>
            </a:r>
            <a:r>
              <a:rPr lang="it-IT" dirty="0"/>
              <a:t>/LG rivisti ogni 4 anni. Previsto monitoraggio continuo in carico ad ARPA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8B99D88-D271-CE7B-7014-E764EB8DBF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C4B64E-9229-471A-A66A-23C0A9106A17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7191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D63500-A607-A6D4-B061-728995E3FF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C187E72-B017-D26E-E4E4-C3F0FCE358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A6CB202-652F-0AE1-354F-E81C24911A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Direttiva: linee di indirizzo. Necessita di recepimento: DM; Programmazione </a:t>
            </a:r>
            <a:r>
              <a:rPr lang="it-IT" dirty="0" err="1"/>
              <a:t>PdA</a:t>
            </a:r>
            <a:r>
              <a:rPr lang="it-IT" dirty="0"/>
              <a:t>/LG rivisti ogni 4 anni. Previsto monitoraggio continuo in carico ad ARPA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742E445-C6A7-10FF-4F16-8B6B817E0E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C4B64E-9229-471A-A66A-23C0A9106A17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758880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1_cover_senza_immagin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magine 11" descr="Immagine che contiene Elementi grafici, arte, creatività, design&#10;&#10;Descrizione generata automaticamente con attendibilità media">
            <a:extLst>
              <a:ext uri="{FF2B5EF4-FFF2-40B4-BE49-F238E27FC236}">
                <a16:creationId xmlns:a16="http://schemas.microsoft.com/office/drawing/2014/main" id="{3BAF8911-78C4-D634-7A92-E2570787C6F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9144000" cy="5143500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E9F5B7B7-05F6-B140-9D7C-C932BB4AB0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" y="1842507"/>
            <a:ext cx="5040000" cy="454762"/>
          </a:xfrm>
        </p:spPr>
        <p:txBody>
          <a:bodyPr>
            <a:noAutofit/>
          </a:bodyPr>
          <a:lstStyle>
            <a:lvl1pPr algn="l">
              <a:defRPr sz="2500" b="1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Titolo della Presentazione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514ACDBA-BEF4-1746-8707-D483628BE6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2438" y="3668532"/>
            <a:ext cx="2133600" cy="273844"/>
          </a:xfrm>
        </p:spPr>
        <p:txBody>
          <a:bodyPr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fld id="{229CCB80-A20E-7D4D-BAB1-2BD8528003A9}" type="datetime4">
              <a:rPr lang="it-IT" smtClean="0"/>
              <a:pPr/>
              <a:t>10 giugno 2025</a:t>
            </a:fld>
            <a:endParaRPr lang="it-IT" dirty="0"/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3E35F066-A880-0949-932D-77B770C10E3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4025" y="2399083"/>
            <a:ext cx="5040000" cy="736003"/>
          </a:xfrm>
        </p:spPr>
        <p:txBody>
          <a:bodyPr>
            <a:noAutofit/>
          </a:bodyPr>
          <a:lstStyle>
            <a:lvl1pPr marL="0" indent="0">
              <a:buNone/>
              <a:defRPr sz="1900" b="0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Sottotitolo della Presentazione</a:t>
            </a:r>
          </a:p>
        </p:txBody>
      </p:sp>
      <p:sp>
        <p:nvSpPr>
          <p:cNvPr id="10" name="Segnaposto contenuto 9">
            <a:extLst>
              <a:ext uri="{FF2B5EF4-FFF2-40B4-BE49-F238E27FC236}">
                <a16:creationId xmlns:a16="http://schemas.microsoft.com/office/drawing/2014/main" id="{2AABDA3B-A331-8A47-B62E-83079A9AC716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52438" y="3377939"/>
            <a:ext cx="2224087" cy="317500"/>
          </a:xfrm>
        </p:spPr>
        <p:txBody>
          <a:bodyPr tIns="0" rIns="0" bIns="0" anchor="b">
            <a:normAutofit/>
          </a:bodyPr>
          <a:lstStyle>
            <a:lvl1pPr marL="0" indent="0">
              <a:buNone/>
              <a:defRPr sz="1100" b="1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Luogo</a:t>
            </a:r>
          </a:p>
        </p:txBody>
      </p:sp>
      <p:pic>
        <p:nvPicPr>
          <p:cNvPr id="8" name="Elemento grafico 7">
            <a:extLst>
              <a:ext uri="{FF2B5EF4-FFF2-40B4-BE49-F238E27FC236}">
                <a16:creationId xmlns:a16="http://schemas.microsoft.com/office/drawing/2014/main" id="{9100561F-C1AF-F222-FA37-DDA1AB7D914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725232" y="-408488"/>
            <a:ext cx="4977890" cy="2459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208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magine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egnaposto immagine 9">
            <a:extLst>
              <a:ext uri="{FF2B5EF4-FFF2-40B4-BE49-F238E27FC236}">
                <a16:creationId xmlns:a16="http://schemas.microsoft.com/office/drawing/2014/main" id="{96E205C9-A3CC-E04A-9985-FC5734258A8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-1"/>
            <a:ext cx="9144000" cy="4733925"/>
          </a:xfrm>
        </p:spPr>
        <p:txBody>
          <a:bodyPr/>
          <a:lstStyle/>
          <a:p>
            <a:endParaRPr lang="it-IT"/>
          </a:p>
        </p:txBody>
      </p:sp>
      <p:sp>
        <p:nvSpPr>
          <p:cNvPr id="2" name="Segnaposto data 1">
            <a:extLst>
              <a:ext uri="{FF2B5EF4-FFF2-40B4-BE49-F238E27FC236}">
                <a16:creationId xmlns:a16="http://schemas.microsoft.com/office/drawing/2014/main" id="{B19B3994-DBEF-E14E-80AC-2E088B7D993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B6BE69B-D281-6F46-9F45-C2D44E119951}" type="datetime4">
              <a:rPr lang="it-IT" smtClean="0"/>
              <a:t>10 giugno 2025</a:t>
            </a:fld>
            <a:endParaRPr lang="it-IT" dirty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A18F7410-012C-4349-B57C-D0B031EA380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4572000" y="4826897"/>
            <a:ext cx="2880000" cy="273844"/>
          </a:xfrm>
        </p:spPr>
        <p:txBody>
          <a:bodyPr/>
          <a:lstStyle/>
          <a:p>
            <a:r>
              <a:rPr lang="it-IT"/>
              <a:t>Spazio per il titolo della presentazione</a:t>
            </a:r>
            <a:endParaRPr lang="it-IT" dirty="0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1008F079-9669-B94E-8526-A555DA44788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25C678E-4F8A-3F41-9C87-B58FCDFA0442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8329842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pos="295">
          <p15:clr>
            <a:srgbClr val="FBAE40"/>
          </p15:clr>
        </p15:guide>
        <p15:guide id="3" pos="2812">
          <p15:clr>
            <a:srgbClr val="FBAE40"/>
          </p15:clr>
        </p15:guide>
        <p15:guide id="4" pos="2948">
          <p15:clr>
            <a:srgbClr val="FBAE40"/>
          </p15:clr>
        </p15:guide>
        <p15:guide id="5" orient="horz" pos="3049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D6B600C4-F84F-284C-908C-15914F89DE73}" type="datetimeFigureOut">
              <a:rPr lang="en-US" smtClean="0"/>
              <a:t>6/10/2025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1AC7F88C-7891-CE41-B3D7-41159696F30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39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1_cover_con_immagine-A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Segnaposto immagine 10" descr="Immagine che contiene aria aperta, torre, edificio, Edificio commerciale&#10;&#10;Descrizione generata automaticamente">
            <a:extLst>
              <a:ext uri="{FF2B5EF4-FFF2-40B4-BE49-F238E27FC236}">
                <a16:creationId xmlns:a16="http://schemas.microsoft.com/office/drawing/2014/main" id="{222B8961-E65B-B935-F3CC-8E82F8AE7A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0" r="41808" b="7709"/>
          <a:stretch/>
        </p:blipFill>
        <p:spPr>
          <a:xfrm>
            <a:off x="2586037" y="-191069"/>
            <a:ext cx="6871861" cy="5622878"/>
          </a:xfrm>
          <a:prstGeom prst="rect">
            <a:avLst/>
          </a:prstGeom>
        </p:spPr>
      </p:pic>
      <p:pic>
        <p:nvPicPr>
          <p:cNvPr id="5" name="Immagine 4" descr="Immagine che contiene Elementi grafici, arte&#10;&#10;Descrizione generata automaticamente">
            <a:extLst>
              <a:ext uri="{FF2B5EF4-FFF2-40B4-BE49-F238E27FC236}">
                <a16:creationId xmlns:a16="http://schemas.microsoft.com/office/drawing/2014/main" id="{7905EA8B-A1CC-9211-6632-3D6704685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E9F5B7B7-05F6-B140-9D7C-C932BB4AB0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" y="1842507"/>
            <a:ext cx="5040000" cy="454762"/>
          </a:xfrm>
        </p:spPr>
        <p:txBody>
          <a:bodyPr>
            <a:noAutofit/>
          </a:bodyPr>
          <a:lstStyle>
            <a:lvl1pPr algn="l">
              <a:defRPr sz="2500" b="1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Titolo della Presentazione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514ACDBA-BEF4-1746-8707-D483628BE6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2438" y="3668532"/>
            <a:ext cx="2133600" cy="273844"/>
          </a:xfrm>
        </p:spPr>
        <p:txBody>
          <a:bodyPr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fld id="{229CCB80-A20E-7D4D-BAB1-2BD8528003A9}" type="datetime4">
              <a:rPr lang="it-IT" smtClean="0"/>
              <a:pPr/>
              <a:t>10 giugno 2025</a:t>
            </a:fld>
            <a:endParaRPr lang="it-IT" dirty="0"/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3E35F066-A880-0949-932D-77B770C10E3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4025" y="2399083"/>
            <a:ext cx="5040000" cy="736003"/>
          </a:xfrm>
        </p:spPr>
        <p:txBody>
          <a:bodyPr>
            <a:noAutofit/>
          </a:bodyPr>
          <a:lstStyle>
            <a:lvl1pPr marL="0" indent="0">
              <a:buNone/>
              <a:defRPr sz="1900" b="0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Sottotitolo della Presentazione</a:t>
            </a:r>
          </a:p>
        </p:txBody>
      </p:sp>
      <p:sp>
        <p:nvSpPr>
          <p:cNvPr id="10" name="Segnaposto contenuto 9">
            <a:extLst>
              <a:ext uri="{FF2B5EF4-FFF2-40B4-BE49-F238E27FC236}">
                <a16:creationId xmlns:a16="http://schemas.microsoft.com/office/drawing/2014/main" id="{2AABDA3B-A331-8A47-B62E-83079A9AC716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52438" y="3377939"/>
            <a:ext cx="2224087" cy="317500"/>
          </a:xfrm>
        </p:spPr>
        <p:txBody>
          <a:bodyPr tIns="0" rIns="0" bIns="0" anchor="b">
            <a:normAutofit/>
          </a:bodyPr>
          <a:lstStyle>
            <a:lvl1pPr marL="0" indent="0">
              <a:buNone/>
              <a:defRPr sz="1100" b="1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Luogo</a:t>
            </a:r>
          </a:p>
        </p:txBody>
      </p:sp>
      <p:pic>
        <p:nvPicPr>
          <p:cNvPr id="4" name="Elemento grafico 3">
            <a:extLst>
              <a:ext uri="{FF2B5EF4-FFF2-40B4-BE49-F238E27FC236}">
                <a16:creationId xmlns:a16="http://schemas.microsoft.com/office/drawing/2014/main" id="{C47CD2EC-C2EE-CE56-4888-D229917BDC5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725232" y="-408488"/>
            <a:ext cx="4977890" cy="2459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8199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1_cover_con_immagine-B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Segnaposto immagine 10" descr="Immagine che contiene aria aperta, torre, edificio, Edificio commerciale&#10;&#10;Descrizione generata automaticamente">
            <a:extLst>
              <a:ext uri="{FF2B5EF4-FFF2-40B4-BE49-F238E27FC236}">
                <a16:creationId xmlns:a16="http://schemas.microsoft.com/office/drawing/2014/main" id="{222B8961-E65B-B935-F3CC-8E82F8AE7A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0" r="41808" b="7709"/>
          <a:stretch/>
        </p:blipFill>
        <p:spPr>
          <a:xfrm>
            <a:off x="2586037" y="-191069"/>
            <a:ext cx="6871861" cy="5622878"/>
          </a:xfrm>
          <a:prstGeom prst="rect">
            <a:avLst/>
          </a:prstGeom>
        </p:spPr>
      </p:pic>
      <p:pic>
        <p:nvPicPr>
          <p:cNvPr id="6" name="Immagine 5" descr="Immagine che contiene Elementi grafici, arte&#10;&#10;Descrizione generata automaticamente">
            <a:extLst>
              <a:ext uri="{FF2B5EF4-FFF2-40B4-BE49-F238E27FC236}">
                <a16:creationId xmlns:a16="http://schemas.microsoft.com/office/drawing/2014/main" id="{B90D862E-0A67-7CD7-00C1-EC29D239F8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E9F5B7B7-05F6-B140-9D7C-C932BB4AB0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" y="1842507"/>
            <a:ext cx="5040000" cy="454762"/>
          </a:xfrm>
        </p:spPr>
        <p:txBody>
          <a:bodyPr>
            <a:noAutofit/>
          </a:bodyPr>
          <a:lstStyle>
            <a:lvl1pPr algn="l">
              <a:defRPr sz="2500" b="1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Titolo della Presentazione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514ACDBA-BEF4-1746-8707-D483628BE6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2438" y="3668532"/>
            <a:ext cx="2133600" cy="273844"/>
          </a:xfrm>
        </p:spPr>
        <p:txBody>
          <a:bodyPr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fld id="{229CCB80-A20E-7D4D-BAB1-2BD8528003A9}" type="datetime4">
              <a:rPr lang="it-IT" smtClean="0"/>
              <a:pPr/>
              <a:t>10 giugno 2025</a:t>
            </a:fld>
            <a:endParaRPr lang="it-IT" dirty="0"/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3E35F066-A880-0949-932D-77B770C10E3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4025" y="2399083"/>
            <a:ext cx="5040000" cy="736003"/>
          </a:xfrm>
        </p:spPr>
        <p:txBody>
          <a:bodyPr>
            <a:noAutofit/>
          </a:bodyPr>
          <a:lstStyle>
            <a:lvl1pPr marL="0" indent="0">
              <a:buNone/>
              <a:defRPr sz="1900" b="0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Sottotitolo della Presentazione</a:t>
            </a:r>
          </a:p>
        </p:txBody>
      </p:sp>
      <p:sp>
        <p:nvSpPr>
          <p:cNvPr id="10" name="Segnaposto contenuto 9">
            <a:extLst>
              <a:ext uri="{FF2B5EF4-FFF2-40B4-BE49-F238E27FC236}">
                <a16:creationId xmlns:a16="http://schemas.microsoft.com/office/drawing/2014/main" id="{2AABDA3B-A331-8A47-B62E-83079A9AC716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52438" y="3377939"/>
            <a:ext cx="2224087" cy="317500"/>
          </a:xfrm>
        </p:spPr>
        <p:txBody>
          <a:bodyPr tIns="0" rIns="0" bIns="0" anchor="b">
            <a:normAutofit/>
          </a:bodyPr>
          <a:lstStyle>
            <a:lvl1pPr marL="0" indent="0">
              <a:buNone/>
              <a:defRPr sz="1100" b="1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Luogo</a:t>
            </a:r>
          </a:p>
        </p:txBody>
      </p:sp>
      <p:pic>
        <p:nvPicPr>
          <p:cNvPr id="4" name="Elemento grafico 3">
            <a:extLst>
              <a:ext uri="{FF2B5EF4-FFF2-40B4-BE49-F238E27FC236}">
                <a16:creationId xmlns:a16="http://schemas.microsoft.com/office/drawing/2014/main" id="{F78AE782-3C9D-86EF-5FFD-8F22B8F47F8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725232" y="-408488"/>
            <a:ext cx="4977890" cy="2459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964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sorio_neutro_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 descr="Immagine che contiene nero, Elementi grafici, bianco e nero, arte&#10;&#10;Descrizione generata automaticamente">
            <a:extLst>
              <a:ext uri="{FF2B5EF4-FFF2-40B4-BE49-F238E27FC236}">
                <a16:creationId xmlns:a16="http://schemas.microsoft.com/office/drawing/2014/main" id="{5BF0B1F4-0DD3-DB7D-D39F-1E131C7DC8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62512" y="0"/>
            <a:ext cx="4281488" cy="5143500"/>
          </a:xfrm>
          <a:prstGeom prst="rect">
            <a:avLst/>
          </a:prstGeom>
        </p:spPr>
      </p:pic>
      <p:sp>
        <p:nvSpPr>
          <p:cNvPr id="13" name="Segnaposto testo 12">
            <a:extLst>
              <a:ext uri="{FF2B5EF4-FFF2-40B4-BE49-F238E27FC236}">
                <a16:creationId xmlns:a16="http://schemas.microsoft.com/office/drawing/2014/main" id="{A1A3A089-3317-3144-92C3-52B65196297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592651"/>
            <a:ext cx="2081213" cy="429338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chemeClr val="bg2"/>
                </a:solidFill>
              </a:defRPr>
            </a:lvl1pPr>
          </a:lstStyle>
          <a:p>
            <a:r>
              <a:rPr lang="it-IT" dirty="0"/>
              <a:t>00</a:t>
            </a:r>
          </a:p>
        </p:txBody>
      </p:sp>
      <p:sp>
        <p:nvSpPr>
          <p:cNvPr id="6" name="Segnaposto data 2">
            <a:extLst>
              <a:ext uri="{FF2B5EF4-FFF2-40B4-BE49-F238E27FC236}">
                <a16:creationId xmlns:a16="http://schemas.microsoft.com/office/drawing/2014/main" id="{1E9BF24D-6B8E-D614-5ABA-04DD88C800E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438400" y="4826897"/>
            <a:ext cx="2133600" cy="27384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BDE2CB3-2695-C34B-8AC6-A10943221B01}" type="datetime4">
              <a:rPr lang="it-IT" smtClean="0"/>
              <a:pPr/>
              <a:t>10 giugno 2025</a:t>
            </a:fld>
            <a:endParaRPr lang="it-IT" dirty="0"/>
          </a:p>
        </p:txBody>
      </p:sp>
      <p:sp>
        <p:nvSpPr>
          <p:cNvPr id="7" name="Segnaposto piè di pagina 3">
            <a:extLst>
              <a:ext uri="{FF2B5EF4-FFF2-40B4-BE49-F238E27FC236}">
                <a16:creationId xmlns:a16="http://schemas.microsoft.com/office/drawing/2014/main" id="{9A09FEDF-6F8E-E34B-43C5-2196816A33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72000" y="4826897"/>
            <a:ext cx="2895600" cy="27384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it-IT" dirty="0"/>
              <a:t>Spazio per il titolo della presentazione</a:t>
            </a:r>
          </a:p>
        </p:txBody>
      </p:sp>
      <p:sp>
        <p:nvSpPr>
          <p:cNvPr id="8" name="Segnaposto numero diapositiva 4">
            <a:extLst>
              <a:ext uri="{FF2B5EF4-FFF2-40B4-BE49-F238E27FC236}">
                <a16:creationId xmlns:a16="http://schemas.microsoft.com/office/drawing/2014/main" id="{B31B8824-FA7D-1DCD-3BC6-1AC7F1335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14804" y="4840032"/>
            <a:ext cx="371996" cy="27384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25C678E-4F8A-3F41-9C87-B58FCDFA0442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21" name="Titolo 1">
            <a:extLst>
              <a:ext uri="{FF2B5EF4-FFF2-40B4-BE49-F238E27FC236}">
                <a16:creationId xmlns:a16="http://schemas.microsoft.com/office/drawing/2014/main" id="{D3C83BD2-89E8-CF99-75C8-8BAB0C3611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2037542"/>
            <a:ext cx="7020000" cy="1080000"/>
          </a:xfrm>
        </p:spPr>
        <p:txBody>
          <a:bodyPr anchor="t">
            <a:normAutofit/>
          </a:bodyPr>
          <a:lstStyle>
            <a:lvl1pPr algn="l">
              <a:defRPr sz="2200">
                <a:solidFill>
                  <a:schemeClr val="bg2"/>
                </a:solidFill>
              </a:defRPr>
            </a:lvl1pPr>
          </a:lstStyle>
          <a:p>
            <a:r>
              <a:rPr lang="it-IT" dirty="0"/>
              <a:t>Titolo del Divisorio - Generale</a:t>
            </a:r>
          </a:p>
        </p:txBody>
      </p:sp>
      <p:pic>
        <p:nvPicPr>
          <p:cNvPr id="5" name="Elemento grafico 4">
            <a:extLst>
              <a:ext uri="{FF2B5EF4-FFF2-40B4-BE49-F238E27FC236}">
                <a16:creationId xmlns:a16="http://schemas.microsoft.com/office/drawing/2014/main" id="{64F016CA-BA1B-D890-B1FB-7F9E6E6D3EC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763" y="4515727"/>
            <a:ext cx="1711950" cy="845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126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usura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Elementi grafici, arte, creatività, design&#10;&#10;Descrizione generata automaticamente con attendibilità media">
            <a:extLst>
              <a:ext uri="{FF2B5EF4-FFF2-40B4-BE49-F238E27FC236}">
                <a16:creationId xmlns:a16="http://schemas.microsoft.com/office/drawing/2014/main" id="{E44DF7E8-E0F0-65EF-1A93-5BDA6E8DBD5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9144000" cy="5143500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BFEFB372-C975-042C-236C-4EB87F3BA2B7}"/>
              </a:ext>
            </a:extLst>
          </p:cNvPr>
          <p:cNvSpPr txBox="1"/>
          <p:nvPr userDrawn="1"/>
        </p:nvSpPr>
        <p:spPr>
          <a:xfrm>
            <a:off x="457200" y="1876806"/>
            <a:ext cx="3072809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t-IT" sz="2500" b="1" dirty="0">
                <a:solidFill>
                  <a:schemeClr val="bg1"/>
                </a:solidFill>
                <a:latin typeface="+mj-lt"/>
              </a:rPr>
              <a:t>Grazie.</a:t>
            </a:r>
          </a:p>
        </p:txBody>
      </p:sp>
      <p:pic>
        <p:nvPicPr>
          <p:cNvPr id="2" name="Elemento grafico 1">
            <a:extLst>
              <a:ext uri="{FF2B5EF4-FFF2-40B4-BE49-F238E27FC236}">
                <a16:creationId xmlns:a16="http://schemas.microsoft.com/office/drawing/2014/main" id="{185CB43A-A1B8-0537-E085-AAF621B5008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725232" y="-408488"/>
            <a:ext cx="4977890" cy="2459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972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ola colon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A72B8283-F383-764C-BEF3-A49B5106B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C678E-4F8A-3F41-9C87-B58FCDFA0442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6" name="Segnaposto data 5">
            <a:extLst>
              <a:ext uri="{FF2B5EF4-FFF2-40B4-BE49-F238E27FC236}">
                <a16:creationId xmlns:a16="http://schemas.microsoft.com/office/drawing/2014/main" id="{6D3921AA-D032-C141-8DA5-26AAB774E166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1856183C-70D4-564F-A9FA-246E3E1A026E}" type="datetime4">
              <a:rPr lang="it-IT" smtClean="0"/>
              <a:t>10 giugno 2025</a:t>
            </a:fld>
            <a:endParaRPr lang="it-IT" dirty="0"/>
          </a:p>
        </p:txBody>
      </p:sp>
      <p:sp>
        <p:nvSpPr>
          <p:cNvPr id="12" name="Segnaposto piè di pagina 11">
            <a:extLst>
              <a:ext uri="{FF2B5EF4-FFF2-40B4-BE49-F238E27FC236}">
                <a16:creationId xmlns:a16="http://schemas.microsoft.com/office/drawing/2014/main" id="{24F9D46C-81DC-AF40-833E-A7AE9DCCAB3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572000" y="4826897"/>
            <a:ext cx="2880000" cy="273844"/>
          </a:xfrm>
        </p:spPr>
        <p:txBody>
          <a:bodyPr/>
          <a:lstStyle/>
          <a:p>
            <a:r>
              <a:rPr lang="it-IT"/>
              <a:t>Spazio per il titolo della presentazione</a:t>
            </a:r>
            <a:endParaRPr lang="it-IT" dirty="0"/>
          </a:p>
        </p:txBody>
      </p:sp>
      <p:sp>
        <p:nvSpPr>
          <p:cNvPr id="13" name="Segnaposto contenuto 12">
            <a:extLst>
              <a:ext uri="{FF2B5EF4-FFF2-40B4-BE49-F238E27FC236}">
                <a16:creationId xmlns:a16="http://schemas.microsoft.com/office/drawing/2014/main" id="{C3F81581-1F0F-A645-B943-AC93B4A185F1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468313" y="1416050"/>
            <a:ext cx="6984000" cy="3135313"/>
          </a:xfrm>
        </p:spPr>
        <p:txBody>
          <a:bodyPr tIns="0" bIns="0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it-IT" dirty="0"/>
              <a:t>Modifica gli stili del testo dello schema
Secondo livello
Terzo livello
Quarto livello
Quinto livello</a:t>
            </a:r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26B568C8-C48B-7745-9138-EA5FC03111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9" name="Segnaposto testo 10">
            <a:extLst>
              <a:ext uri="{FF2B5EF4-FFF2-40B4-BE49-F238E27FC236}">
                <a16:creationId xmlns:a16="http://schemas.microsoft.com/office/drawing/2014/main" id="{D2C93101-2B48-8741-8D92-DE207CEE86E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8313" y="772457"/>
            <a:ext cx="4883150" cy="398463"/>
          </a:xfrm>
        </p:spPr>
        <p:txBody>
          <a:bodyPr>
            <a:noAutofit/>
          </a:bodyPr>
          <a:lstStyle>
            <a:lvl1pPr marL="0" indent="0">
              <a:buNone/>
              <a:defRPr sz="15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it-IT" dirty="0"/>
              <a:t>Spazio Sottotitolo</a:t>
            </a:r>
          </a:p>
        </p:txBody>
      </p:sp>
      <p:pic>
        <p:nvPicPr>
          <p:cNvPr id="2" name="Immagine 1" descr="Immagine che contiene nero, oscurità&#10;&#10;Descrizione generata automaticamente">
            <a:extLst>
              <a:ext uri="{FF2B5EF4-FFF2-40B4-BE49-F238E27FC236}">
                <a16:creationId xmlns:a16="http://schemas.microsoft.com/office/drawing/2014/main" id="{4C286DA3-8411-386E-53A7-2ACA867EC0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8000"/>
          </a:blip>
          <a:stretch>
            <a:fillRect/>
          </a:stretch>
        </p:blipFill>
        <p:spPr>
          <a:xfrm>
            <a:off x="4862512" y="0"/>
            <a:ext cx="4281488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8935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pos="295">
          <p15:clr>
            <a:srgbClr val="FBAE40"/>
          </p15:clr>
        </p15:guide>
        <p15:guide id="3" pos="2812">
          <p15:clr>
            <a:srgbClr val="FBAE40"/>
          </p15:clr>
        </p15:guide>
        <p15:guide id="4" pos="2948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ppia colonna solo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A72B8283-F383-764C-BEF3-A49B5106B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C678E-4F8A-3F41-9C87-B58FCDFA0442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6" name="Segnaposto data 5">
            <a:extLst>
              <a:ext uri="{FF2B5EF4-FFF2-40B4-BE49-F238E27FC236}">
                <a16:creationId xmlns:a16="http://schemas.microsoft.com/office/drawing/2014/main" id="{6D3921AA-D032-C141-8DA5-26AAB774E166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D4F82352-887C-4F40-8EC3-1CCCB1A8C7DF}" type="datetime4">
              <a:rPr lang="it-IT" smtClean="0"/>
              <a:t>10 giugno 2025</a:t>
            </a:fld>
            <a:endParaRPr lang="it-IT" dirty="0"/>
          </a:p>
        </p:txBody>
      </p:sp>
      <p:sp>
        <p:nvSpPr>
          <p:cNvPr id="12" name="Segnaposto piè di pagina 11">
            <a:extLst>
              <a:ext uri="{FF2B5EF4-FFF2-40B4-BE49-F238E27FC236}">
                <a16:creationId xmlns:a16="http://schemas.microsoft.com/office/drawing/2014/main" id="{24F9D46C-81DC-AF40-833E-A7AE9DCCAB3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572000" y="4826897"/>
            <a:ext cx="2880000" cy="273844"/>
          </a:xfrm>
        </p:spPr>
        <p:txBody>
          <a:bodyPr/>
          <a:lstStyle/>
          <a:p>
            <a:r>
              <a:rPr lang="it-IT"/>
              <a:t>Spazio per il titolo della presentazione</a:t>
            </a:r>
            <a:endParaRPr lang="it-IT"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A800561-E46D-2F48-8885-3F2B2722BB5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8314" y="1416051"/>
            <a:ext cx="6984000" cy="3135312"/>
          </a:xfrm>
        </p:spPr>
        <p:txBody>
          <a:bodyPr tIns="0" bIns="0" numCol="2" spcCol="32400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it-IT" dirty="0"/>
              <a:t>Modifica gli stili del testo dello schema
Secondo livello
Terzo livello
Quarto livello
Quinto livello</a:t>
            </a:r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F949DBB2-4A87-6D4A-98DD-32BA1D689F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9" name="Segnaposto testo 10">
            <a:extLst>
              <a:ext uri="{FF2B5EF4-FFF2-40B4-BE49-F238E27FC236}">
                <a16:creationId xmlns:a16="http://schemas.microsoft.com/office/drawing/2014/main" id="{0D1BED97-E787-3E4F-8AB7-D5BD6F7231C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8313" y="772457"/>
            <a:ext cx="4883150" cy="398463"/>
          </a:xfrm>
        </p:spPr>
        <p:txBody>
          <a:bodyPr>
            <a:noAutofit/>
          </a:bodyPr>
          <a:lstStyle>
            <a:lvl1pPr marL="0" indent="0">
              <a:buNone/>
              <a:defRPr sz="15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it-IT" dirty="0"/>
              <a:t>Spazio Sottotitolo</a:t>
            </a:r>
          </a:p>
        </p:txBody>
      </p:sp>
    </p:spTree>
    <p:extLst>
      <p:ext uri="{BB962C8B-B14F-4D97-AF65-F5344CB8AC3E}">
        <p14:creationId xmlns:p14="http://schemas.microsoft.com/office/powerpoint/2010/main" val="7653778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pos="295">
          <p15:clr>
            <a:srgbClr val="FBAE40"/>
          </p15:clr>
        </p15:guide>
        <p15:guide id="3" pos="2812">
          <p15:clr>
            <a:srgbClr val="FBAE40"/>
          </p15:clr>
        </p15:guide>
        <p15:guide id="4" pos="2948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ppia colonna txt+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A72B8283-F383-764C-BEF3-A49B5106B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C678E-4F8A-3F41-9C87-B58FCDFA0442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5578DE73-EA6F-234F-858C-A5136B0E7A5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8313" y="1427486"/>
            <a:ext cx="3995737" cy="3123878"/>
          </a:xfrm>
        </p:spPr>
        <p:txBody>
          <a:bodyPr t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it-IT" dirty="0"/>
              <a:t>Modifica gli stili del testo dello schema
Secondo livello
Terzo livello
Quarto livello
Quinto livello</a:t>
            </a:r>
          </a:p>
        </p:txBody>
      </p:sp>
      <p:sp>
        <p:nvSpPr>
          <p:cNvPr id="8" name="Segnaposto contenuto 6">
            <a:extLst>
              <a:ext uri="{FF2B5EF4-FFF2-40B4-BE49-F238E27FC236}">
                <a16:creationId xmlns:a16="http://schemas.microsoft.com/office/drawing/2014/main" id="{DA9F3622-73DE-B04B-9E81-6A7956CEDC9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679950" y="-1"/>
            <a:ext cx="4464050" cy="4733925"/>
          </a:xfrm>
        </p:spPr>
        <p:txBody>
          <a:bodyPr t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it-IT" dirty="0"/>
              <a:t>Modifica gli stili del testo dello schema
Secondo livello
Terzo livello
Quarto livello
Quinto livello</a:t>
            </a:r>
          </a:p>
        </p:txBody>
      </p:sp>
      <p:sp>
        <p:nvSpPr>
          <p:cNvPr id="6" name="Segnaposto data 5">
            <a:extLst>
              <a:ext uri="{FF2B5EF4-FFF2-40B4-BE49-F238E27FC236}">
                <a16:creationId xmlns:a16="http://schemas.microsoft.com/office/drawing/2014/main" id="{6D3921AA-D032-C141-8DA5-26AAB774E166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59AF42E8-08F9-6B46-A972-A1F54542BD36}" type="datetime4">
              <a:rPr lang="it-IT" smtClean="0"/>
              <a:t>10 giugno 2025</a:t>
            </a:fld>
            <a:endParaRPr lang="it-IT" dirty="0"/>
          </a:p>
        </p:txBody>
      </p:sp>
      <p:sp>
        <p:nvSpPr>
          <p:cNvPr id="12" name="Segnaposto piè di pagina 11">
            <a:extLst>
              <a:ext uri="{FF2B5EF4-FFF2-40B4-BE49-F238E27FC236}">
                <a16:creationId xmlns:a16="http://schemas.microsoft.com/office/drawing/2014/main" id="{24F9D46C-81DC-AF40-833E-A7AE9DCCAB3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572000" y="4826897"/>
            <a:ext cx="2880000" cy="273844"/>
          </a:xfrm>
        </p:spPr>
        <p:txBody>
          <a:bodyPr/>
          <a:lstStyle/>
          <a:p>
            <a:r>
              <a:rPr lang="it-IT"/>
              <a:t>Spazio per il titolo della presentazione</a:t>
            </a:r>
            <a:endParaRPr lang="it-IT" dirty="0"/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DD3B5D0D-5468-1E4B-9ED3-DD0E1C2C6D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it-IT" dirty="0"/>
              <a:t>Fare clic per modificare lo stile del </a:t>
            </a:r>
            <a:br>
              <a:rPr lang="it-IT" dirty="0"/>
            </a:br>
            <a:r>
              <a:rPr lang="it-IT" dirty="0"/>
              <a:t>titolo dello schema</a:t>
            </a:r>
          </a:p>
        </p:txBody>
      </p:sp>
      <p:sp>
        <p:nvSpPr>
          <p:cNvPr id="10" name="Segnaposto testo 10">
            <a:extLst>
              <a:ext uri="{FF2B5EF4-FFF2-40B4-BE49-F238E27FC236}">
                <a16:creationId xmlns:a16="http://schemas.microsoft.com/office/drawing/2014/main" id="{11914E5D-D88E-CD41-BCAA-D787580B0E5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8313" y="772457"/>
            <a:ext cx="4883150" cy="398463"/>
          </a:xfrm>
        </p:spPr>
        <p:txBody>
          <a:bodyPr>
            <a:noAutofit/>
          </a:bodyPr>
          <a:lstStyle>
            <a:lvl1pPr marL="0" indent="0">
              <a:buNone/>
              <a:defRPr sz="15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it-IT" dirty="0"/>
              <a:t>Spazio Sottotitolo</a:t>
            </a:r>
          </a:p>
        </p:txBody>
      </p:sp>
    </p:spTree>
    <p:extLst>
      <p:ext uri="{BB962C8B-B14F-4D97-AF65-F5344CB8AC3E}">
        <p14:creationId xmlns:p14="http://schemas.microsoft.com/office/powerpoint/2010/main" val="22727074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 userDrawn="1">
          <p15:clr>
            <a:srgbClr val="FBAE40"/>
          </p15:clr>
        </p15:guide>
        <p15:guide id="2" pos="295" userDrawn="1">
          <p15:clr>
            <a:srgbClr val="FBAE40"/>
          </p15:clr>
        </p15:guide>
        <p15:guide id="3" pos="2812" userDrawn="1">
          <p15:clr>
            <a:srgbClr val="FBAE40"/>
          </p15:clr>
        </p15:guide>
        <p15:guide id="4" pos="2948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A72B8283-F383-764C-BEF3-A49B5106B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C678E-4F8A-3F41-9C87-B58FCDFA0442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6" name="Segnaposto data 5">
            <a:extLst>
              <a:ext uri="{FF2B5EF4-FFF2-40B4-BE49-F238E27FC236}">
                <a16:creationId xmlns:a16="http://schemas.microsoft.com/office/drawing/2014/main" id="{6D3921AA-D032-C141-8DA5-26AAB774E166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59AF42E8-08F9-6B46-A972-A1F54542BD36}" type="datetime4">
              <a:rPr lang="it-IT" smtClean="0"/>
              <a:t>10 giugno 2025</a:t>
            </a:fld>
            <a:endParaRPr lang="it-IT" dirty="0"/>
          </a:p>
        </p:txBody>
      </p:sp>
      <p:sp>
        <p:nvSpPr>
          <p:cNvPr id="12" name="Segnaposto piè di pagina 11">
            <a:extLst>
              <a:ext uri="{FF2B5EF4-FFF2-40B4-BE49-F238E27FC236}">
                <a16:creationId xmlns:a16="http://schemas.microsoft.com/office/drawing/2014/main" id="{24F9D46C-81DC-AF40-833E-A7AE9DCCAB3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572000" y="4826897"/>
            <a:ext cx="2880000" cy="273844"/>
          </a:xfrm>
        </p:spPr>
        <p:txBody>
          <a:bodyPr/>
          <a:lstStyle/>
          <a:p>
            <a:r>
              <a:rPr lang="it-IT"/>
              <a:t>Spazio per il titolo della presentazione</a:t>
            </a:r>
            <a:endParaRPr lang="it-IT" dirty="0"/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DD3B5D0D-5468-1E4B-9ED3-DD0E1C2C6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10" name="Segnaposto testo 10">
            <a:extLst>
              <a:ext uri="{FF2B5EF4-FFF2-40B4-BE49-F238E27FC236}">
                <a16:creationId xmlns:a16="http://schemas.microsoft.com/office/drawing/2014/main" id="{11914E5D-D88E-CD41-BCAA-D787580B0E5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8313" y="772457"/>
            <a:ext cx="4883150" cy="398463"/>
          </a:xfrm>
        </p:spPr>
        <p:txBody>
          <a:bodyPr>
            <a:noAutofit/>
          </a:bodyPr>
          <a:lstStyle>
            <a:lvl1pPr marL="0" indent="0">
              <a:buNone/>
              <a:defRPr sz="15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it-IT" dirty="0"/>
              <a:t>Spazio Sottotitolo</a:t>
            </a:r>
          </a:p>
        </p:txBody>
      </p:sp>
    </p:spTree>
    <p:extLst>
      <p:ext uri="{BB962C8B-B14F-4D97-AF65-F5344CB8AC3E}">
        <p14:creationId xmlns:p14="http://schemas.microsoft.com/office/powerpoint/2010/main" val="5792675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pos="295">
          <p15:clr>
            <a:srgbClr val="FBAE40"/>
          </p15:clr>
        </p15:guide>
        <p15:guide id="3" pos="2812">
          <p15:clr>
            <a:srgbClr val="FBAE40"/>
          </p15:clr>
        </p15:guide>
        <p15:guide id="4" pos="2948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176152"/>
            <a:ext cx="8229600" cy="737020"/>
          </a:xfrm>
          <a:prstGeom prst="rect">
            <a:avLst/>
          </a:prstGeom>
        </p:spPr>
        <p:txBody>
          <a:bodyPr vert="horz" lIns="0" tIns="45720" rIns="91440" bIns="45720" rtlCol="0" anchor="b">
            <a:normAutofit/>
          </a:bodyPr>
          <a:lstStyle/>
          <a:p>
            <a:r>
              <a:rPr lang="it-IT" dirty="0"/>
              <a:t>Spazio dedicato al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164431"/>
            <a:ext cx="8229600" cy="3567907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2438400" y="4826897"/>
            <a:ext cx="2133600" cy="273844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r">
              <a:defRPr sz="675">
                <a:solidFill>
                  <a:srgbClr val="343433"/>
                </a:solidFill>
                <a:latin typeface="Arial"/>
                <a:cs typeface="Arial"/>
              </a:defRPr>
            </a:lvl1pPr>
          </a:lstStyle>
          <a:p>
            <a:fld id="{259B6CE7-919B-A042-8123-40FBE71631D1}" type="datetime4">
              <a:rPr lang="it-IT" smtClean="0"/>
              <a:t>10 giugno 2025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572000" y="4826897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 b="1">
                <a:solidFill>
                  <a:srgbClr val="343433"/>
                </a:solidFill>
                <a:latin typeface="Arial"/>
                <a:cs typeface="Arial"/>
              </a:defRPr>
            </a:lvl1pPr>
          </a:lstStyle>
          <a:p>
            <a:r>
              <a:rPr lang="it-IT"/>
              <a:t>Spazio per il titolo della presentazione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314804" y="4840032"/>
            <a:ext cx="371996" cy="273844"/>
          </a:xfrm>
          <a:prstGeom prst="rect">
            <a:avLst/>
          </a:prstGeom>
        </p:spPr>
        <p:txBody>
          <a:bodyPr vert="horz" lIns="91440" tIns="0" rIns="0" bIns="45720" rtlCol="0" anchor="ctr"/>
          <a:lstStyle>
            <a:lvl1pPr algn="r">
              <a:defRPr sz="675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C25C678E-4F8A-3F41-9C87-B58FCDFA0442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21988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24" r:id="rId2"/>
    <p:sldLayoutId id="2147483725" r:id="rId3"/>
    <p:sldLayoutId id="2147483723" r:id="rId4"/>
    <p:sldLayoutId id="2147483711" r:id="rId5"/>
  </p:sldLayoutIdLst>
  <p:hf hdr="0"/>
  <p:txStyles>
    <p:titleStyle>
      <a:lvl1pPr algn="l" defTabSz="342900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135731" indent="-135731" algn="l" defTabSz="342900" rtl="0" eaLnBrk="1" latinLnBrk="0" hangingPunct="1">
        <a:lnSpc>
          <a:spcPct val="110000"/>
        </a:lnSpc>
        <a:spcBef>
          <a:spcPct val="20000"/>
        </a:spcBef>
        <a:buClr>
          <a:schemeClr val="bg2"/>
        </a:buClr>
        <a:buFont typeface="Arial"/>
        <a:buChar char="•"/>
        <a:tabLst/>
        <a:defRPr sz="1050" kern="1200">
          <a:solidFill>
            <a:schemeClr val="tx1"/>
          </a:solidFill>
          <a:latin typeface="Arial"/>
          <a:ea typeface="+mn-ea"/>
          <a:cs typeface="Arial"/>
        </a:defRPr>
      </a:lvl1pPr>
      <a:lvl2pPr marL="403622" indent="-136922" algn="l" defTabSz="342900" rtl="0" eaLnBrk="1" latinLnBrk="0" hangingPunct="1">
        <a:lnSpc>
          <a:spcPct val="110000"/>
        </a:lnSpc>
        <a:spcBef>
          <a:spcPct val="20000"/>
        </a:spcBef>
        <a:buClr>
          <a:schemeClr val="bg2"/>
        </a:buClr>
        <a:buFont typeface="Arial"/>
        <a:buChar char="–"/>
        <a:tabLst/>
        <a:defRPr sz="1050" kern="1200">
          <a:solidFill>
            <a:schemeClr val="tx1"/>
          </a:solidFill>
          <a:latin typeface="Arial"/>
          <a:ea typeface="+mn-ea"/>
          <a:cs typeface="Arial"/>
        </a:defRPr>
      </a:lvl2pPr>
      <a:lvl3pPr marL="670322" indent="-135731" algn="l" defTabSz="342900" rtl="0" eaLnBrk="1" latinLnBrk="0" hangingPunct="1">
        <a:lnSpc>
          <a:spcPct val="110000"/>
        </a:lnSpc>
        <a:spcBef>
          <a:spcPct val="20000"/>
        </a:spcBef>
        <a:buClr>
          <a:schemeClr val="bg2"/>
        </a:buClr>
        <a:buFont typeface="Arial"/>
        <a:buChar char="•"/>
        <a:tabLst/>
        <a:defRPr sz="900" kern="1200">
          <a:solidFill>
            <a:schemeClr val="tx1"/>
          </a:solidFill>
          <a:latin typeface="Arial"/>
          <a:ea typeface="+mn-ea"/>
          <a:cs typeface="Arial"/>
        </a:defRPr>
      </a:lvl3pPr>
      <a:lvl4pPr marL="933450" indent="-130969" algn="l" defTabSz="342900" rtl="0" eaLnBrk="1" latinLnBrk="0" hangingPunct="1">
        <a:lnSpc>
          <a:spcPct val="110000"/>
        </a:lnSpc>
        <a:spcBef>
          <a:spcPct val="20000"/>
        </a:spcBef>
        <a:buClr>
          <a:schemeClr val="bg2"/>
        </a:buClr>
        <a:buFont typeface="Arial"/>
        <a:buChar char="–"/>
        <a:tabLst/>
        <a:defRPr sz="900" kern="1200">
          <a:solidFill>
            <a:schemeClr val="tx1"/>
          </a:solidFill>
          <a:latin typeface="Arial"/>
          <a:ea typeface="+mn-ea"/>
          <a:cs typeface="Arial"/>
        </a:defRPr>
      </a:lvl4pPr>
      <a:lvl5pPr marL="1201341" indent="-130969" algn="l" defTabSz="342900" rtl="0" eaLnBrk="1" latinLnBrk="0" hangingPunct="1">
        <a:lnSpc>
          <a:spcPct val="110000"/>
        </a:lnSpc>
        <a:spcBef>
          <a:spcPct val="20000"/>
        </a:spcBef>
        <a:buClr>
          <a:schemeClr val="bg2"/>
        </a:buClr>
        <a:buFont typeface="Arial"/>
        <a:buChar char="»"/>
        <a:tabLst/>
        <a:defRPr sz="900" kern="1200">
          <a:solidFill>
            <a:schemeClr val="tx1"/>
          </a:solidFill>
          <a:latin typeface="Arial"/>
          <a:ea typeface="+mn-ea"/>
          <a:cs typeface="Arial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0" userDrawn="1">
          <p15:clr>
            <a:srgbClr val="F26B43"/>
          </p15:clr>
        </p15:guide>
        <p15:guide id="2" orient="horz" pos="2981" userDrawn="1">
          <p15:clr>
            <a:srgbClr val="F26B43"/>
          </p15:clr>
        </p15:guide>
        <p15:guide id="3" orient="horz" pos="1371" userDrawn="1">
          <p15:clr>
            <a:srgbClr val="F26B43"/>
          </p15:clr>
        </p15:guide>
        <p15:guide id="4" pos="285" userDrawn="1">
          <p15:clr>
            <a:srgbClr val="F26B43"/>
          </p15:clr>
        </p15:guide>
        <p15:guide id="5" pos="1111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-1"/>
            <a:ext cx="8229600" cy="815789"/>
          </a:xfrm>
          <a:prstGeom prst="rect">
            <a:avLst/>
          </a:prstGeom>
        </p:spPr>
        <p:txBody>
          <a:bodyPr vert="horz" lIns="0" tIns="45720" rIns="91440" bIns="45720" rtlCol="0" anchor="b">
            <a:normAutofit/>
          </a:bodyPr>
          <a:lstStyle/>
          <a:p>
            <a:r>
              <a:rPr lang="it-IT" dirty="0"/>
              <a:t>Spazio dedicato al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416050"/>
            <a:ext cx="8243888" cy="3306762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314804" y="4840032"/>
            <a:ext cx="371996" cy="273844"/>
          </a:xfrm>
          <a:prstGeom prst="rect">
            <a:avLst/>
          </a:prstGeom>
        </p:spPr>
        <p:txBody>
          <a:bodyPr vert="horz" lIns="91440" tIns="0" rIns="0" bIns="45720" rtlCol="0" anchor="ctr"/>
          <a:lstStyle>
            <a:lvl1pPr algn="r">
              <a:defRPr sz="675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C25C678E-4F8A-3F41-9C87-B58FCDFA0442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8" name="Segnaposto data 3">
            <a:extLst>
              <a:ext uri="{FF2B5EF4-FFF2-40B4-BE49-F238E27FC236}">
                <a16:creationId xmlns:a16="http://schemas.microsoft.com/office/drawing/2014/main" id="{5B3CFA79-9C33-4341-85D0-5BDF740DCD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438400" y="4826897"/>
            <a:ext cx="2133600" cy="273844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r">
              <a:defRPr sz="675">
                <a:solidFill>
                  <a:srgbClr val="343433"/>
                </a:solidFill>
                <a:latin typeface="Arial"/>
                <a:cs typeface="Arial"/>
              </a:defRPr>
            </a:lvl1pPr>
          </a:lstStyle>
          <a:p>
            <a:fld id="{2EDD2117-CA4D-FF41-B507-B0CCAE6BB171}" type="datetime4">
              <a:rPr lang="it-IT" smtClean="0"/>
              <a:t>10 giugno 2025</a:t>
            </a:fld>
            <a:endParaRPr lang="it-IT" dirty="0"/>
          </a:p>
        </p:txBody>
      </p:sp>
      <p:sp>
        <p:nvSpPr>
          <p:cNvPr id="10" name="Segnaposto piè di pagina 4">
            <a:extLst>
              <a:ext uri="{FF2B5EF4-FFF2-40B4-BE49-F238E27FC236}">
                <a16:creationId xmlns:a16="http://schemas.microsoft.com/office/drawing/2014/main" id="{73331043-39FE-144F-B085-9DFB881983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0" y="4826897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 b="1">
                <a:solidFill>
                  <a:srgbClr val="343433"/>
                </a:solidFill>
                <a:latin typeface="Arial"/>
                <a:cs typeface="Arial"/>
              </a:defRPr>
            </a:lvl1pPr>
          </a:lstStyle>
          <a:p>
            <a:r>
              <a:rPr lang="it-IT"/>
              <a:t>Spazio per il titolo della presentazione</a:t>
            </a:r>
            <a:endParaRPr lang="it-IT" dirty="0"/>
          </a:p>
        </p:txBody>
      </p:sp>
      <p:cxnSp>
        <p:nvCxnSpPr>
          <p:cNvPr id="11" name="Connettore 1 10">
            <a:extLst>
              <a:ext uri="{FF2B5EF4-FFF2-40B4-BE49-F238E27FC236}">
                <a16:creationId xmlns:a16="http://schemas.microsoft.com/office/drawing/2014/main" id="{0E464CC2-2705-1541-AA67-3F14E80A5C1B}"/>
              </a:ext>
            </a:extLst>
          </p:cNvPr>
          <p:cNvCxnSpPr/>
          <p:nvPr userDrawn="1"/>
        </p:nvCxnSpPr>
        <p:spPr>
          <a:xfrm>
            <a:off x="0" y="4732338"/>
            <a:ext cx="9144000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Elemento grafico 4">
            <a:extLst>
              <a:ext uri="{FF2B5EF4-FFF2-40B4-BE49-F238E27FC236}">
                <a16:creationId xmlns:a16="http://schemas.microsoft.com/office/drawing/2014/main" id="{2307A07E-3A46-946A-0BF0-6B77AC50375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763" y="4515727"/>
            <a:ext cx="1711950" cy="845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535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2" r:id="rId2"/>
    <p:sldLayoutId id="2147483706" r:id="rId3"/>
    <p:sldLayoutId id="2147483716" r:id="rId4"/>
    <p:sldLayoutId id="2147483708" r:id="rId5"/>
  </p:sldLayoutIdLst>
  <p:hf hdr="0"/>
  <p:txStyles>
    <p:titleStyle>
      <a:lvl1pPr algn="l" defTabSz="342900" rtl="0" eaLnBrk="1" latinLnBrk="0" hangingPunct="1">
        <a:spcBef>
          <a:spcPct val="0"/>
        </a:spcBef>
        <a:buNone/>
        <a:defRPr sz="1800" b="1" kern="120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135731" indent="-135731" algn="l" defTabSz="342900" rtl="0" eaLnBrk="1" latinLnBrk="0" hangingPunct="1">
        <a:lnSpc>
          <a:spcPct val="110000"/>
        </a:lnSpc>
        <a:spcBef>
          <a:spcPts val="900"/>
        </a:spcBef>
        <a:buClr>
          <a:schemeClr val="bg2"/>
        </a:buClr>
        <a:buFont typeface="Arial"/>
        <a:buChar char="•"/>
        <a:tabLst/>
        <a:defRPr sz="1200" kern="1200">
          <a:solidFill>
            <a:schemeClr val="tx1"/>
          </a:solidFill>
          <a:latin typeface="Arial"/>
          <a:ea typeface="+mn-ea"/>
          <a:cs typeface="Arial"/>
        </a:defRPr>
      </a:lvl1pPr>
      <a:lvl2pPr marL="403622" indent="-136922" algn="l" defTabSz="342900" rtl="0" eaLnBrk="1" latinLnBrk="0" hangingPunct="1">
        <a:lnSpc>
          <a:spcPct val="110000"/>
        </a:lnSpc>
        <a:spcBef>
          <a:spcPts val="900"/>
        </a:spcBef>
        <a:buClr>
          <a:schemeClr val="bg2"/>
        </a:buClr>
        <a:buFont typeface="Arial"/>
        <a:buChar char="–"/>
        <a:tabLst/>
        <a:defRPr sz="1200" kern="1200">
          <a:solidFill>
            <a:schemeClr val="tx1"/>
          </a:solidFill>
          <a:latin typeface="Arial"/>
          <a:ea typeface="+mn-ea"/>
          <a:cs typeface="Arial"/>
        </a:defRPr>
      </a:lvl2pPr>
      <a:lvl3pPr marL="670322" indent="-135731" algn="l" defTabSz="342900" rtl="0" eaLnBrk="1" latinLnBrk="0" hangingPunct="1">
        <a:lnSpc>
          <a:spcPct val="110000"/>
        </a:lnSpc>
        <a:spcBef>
          <a:spcPts val="900"/>
        </a:spcBef>
        <a:buClr>
          <a:schemeClr val="bg2"/>
        </a:buClr>
        <a:buFont typeface="Arial"/>
        <a:buChar char="•"/>
        <a:tabLst/>
        <a:defRPr sz="1200" kern="1200">
          <a:solidFill>
            <a:schemeClr val="tx1"/>
          </a:solidFill>
          <a:latin typeface="Arial"/>
          <a:ea typeface="+mn-ea"/>
          <a:cs typeface="Arial"/>
        </a:defRPr>
      </a:lvl3pPr>
      <a:lvl4pPr marL="933450" indent="-130969" algn="l" defTabSz="342900" rtl="0" eaLnBrk="1" latinLnBrk="0" hangingPunct="1">
        <a:lnSpc>
          <a:spcPct val="110000"/>
        </a:lnSpc>
        <a:spcBef>
          <a:spcPts val="900"/>
        </a:spcBef>
        <a:buClr>
          <a:schemeClr val="bg2"/>
        </a:buClr>
        <a:buFont typeface="Arial"/>
        <a:buChar char="–"/>
        <a:tabLst/>
        <a:defRPr sz="1200" kern="1200">
          <a:solidFill>
            <a:schemeClr val="tx1"/>
          </a:solidFill>
          <a:latin typeface="Arial"/>
          <a:ea typeface="+mn-ea"/>
          <a:cs typeface="Arial"/>
        </a:defRPr>
      </a:lvl4pPr>
      <a:lvl5pPr marL="1201341" indent="-130969" algn="l" defTabSz="342900" rtl="0" eaLnBrk="1" latinLnBrk="0" hangingPunct="1">
        <a:lnSpc>
          <a:spcPct val="110000"/>
        </a:lnSpc>
        <a:spcBef>
          <a:spcPts val="900"/>
        </a:spcBef>
        <a:buClr>
          <a:schemeClr val="bg2"/>
        </a:buClr>
        <a:buFont typeface="Arial"/>
        <a:buChar char="»"/>
        <a:tabLst/>
        <a:defRPr sz="1200" kern="1200">
          <a:solidFill>
            <a:schemeClr val="tx1"/>
          </a:solidFill>
          <a:latin typeface="Arial"/>
          <a:ea typeface="+mn-ea"/>
          <a:cs typeface="Arial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4" userDrawn="1">
          <p15:clr>
            <a:srgbClr val="F26B43"/>
          </p15:clr>
        </p15:guide>
        <p15:guide id="2" orient="horz" pos="3143">
          <p15:clr>
            <a:srgbClr val="F26B43"/>
          </p15:clr>
        </p15:guide>
        <p15:guide id="3" orient="horz" pos="2982" userDrawn="1">
          <p15:clr>
            <a:srgbClr val="F26B43"/>
          </p15:clr>
        </p15:guide>
        <p15:guide id="4" orient="horz" pos="367" userDrawn="1">
          <p15:clr>
            <a:srgbClr val="F26B43"/>
          </p15:clr>
        </p15:guide>
        <p15:guide id="6" orient="horz" pos="2867" userDrawn="1">
          <p15:clr>
            <a:srgbClr val="F26B43"/>
          </p15:clr>
        </p15:guide>
        <p15:guide id="7" pos="5481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191928"/>
            <a:ext cx="9158766" cy="96264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25249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381000" cy="48672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77766" y="0"/>
            <a:ext cx="3810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137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</p:sldLayoutIdLst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0855A3D-13EC-D041-8B0B-C4E685806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1842507"/>
            <a:ext cx="5551716" cy="454762"/>
          </a:xfrm>
        </p:spPr>
        <p:txBody>
          <a:bodyPr/>
          <a:lstStyle/>
          <a:p>
            <a:r>
              <a:rPr lang="it-IT" dirty="0"/>
              <a:t>Evolutive Applicativo Nitrati proposte per il 2026 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E724D905-7CFE-7346-9D1E-C7330FC8F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dirty="0"/>
              <a:t>10 giungo 2025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5CB86633-7D57-9E48-8A28-E5B34DBFB2E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it-IT" dirty="0"/>
              <a:t>Fausto Tarantini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14BBA6C5-56CC-9640-AACC-29BF44D8A05C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it-IT" dirty="0"/>
              <a:t>Milano</a:t>
            </a:r>
          </a:p>
        </p:txBody>
      </p:sp>
    </p:spTree>
    <p:extLst>
      <p:ext uri="{BB962C8B-B14F-4D97-AF65-F5344CB8AC3E}">
        <p14:creationId xmlns:p14="http://schemas.microsoft.com/office/powerpoint/2010/main" val="552112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9D777B-7EF2-C851-24E7-67EB12B685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426090F1-B45B-8C04-C494-51521D70B34F}"/>
              </a:ext>
            </a:extLst>
          </p:cNvPr>
          <p:cNvSpPr txBox="1"/>
          <p:nvPr/>
        </p:nvSpPr>
        <p:spPr>
          <a:xfrm>
            <a:off x="457742" y="782267"/>
            <a:ext cx="2860224" cy="402099"/>
          </a:xfrm>
          <a:prstGeom prst="rect">
            <a:avLst/>
          </a:prstGeom>
          <a:solidFill>
            <a:srgbClr val="00B05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859" tIns="12859" rIns="12859" bIns="12859" numCol="1" spcCol="1270" anchor="ctr" anchorCtr="0">
            <a:noAutofit/>
          </a:bodyPr>
          <a:lstStyle/>
          <a:p>
            <a:pPr algn="ctr" defTabSz="90011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t-IT" sz="2025" b="1" dirty="0"/>
              <a:t>SITUAZIONE ATTUALE</a:t>
            </a:r>
          </a:p>
        </p:txBody>
      </p:sp>
      <p:sp>
        <p:nvSpPr>
          <p:cNvPr id="37" name="Titolo 1">
            <a:extLst>
              <a:ext uri="{FF2B5EF4-FFF2-40B4-BE49-F238E27FC236}">
                <a16:creationId xmlns:a16="http://schemas.microsoft.com/office/drawing/2014/main" id="{5EF91AF8-D885-3753-E5AA-2E0C4A46F2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253" y="177231"/>
            <a:ext cx="8669493" cy="482092"/>
          </a:xfrm>
        </p:spPr>
        <p:txBody>
          <a:bodyPr/>
          <a:lstStyle/>
          <a:p>
            <a:r>
              <a:rPr lang="en-GB" sz="2500" b="1" dirty="0" err="1"/>
              <a:t>Gestione</a:t>
            </a:r>
            <a:r>
              <a:rPr lang="en-GB" sz="2500" b="1" dirty="0"/>
              <a:t> </a:t>
            </a:r>
            <a:r>
              <a:rPr lang="en-GB" sz="2500" b="1" dirty="0" err="1"/>
              <a:t>fertilizzanti</a:t>
            </a:r>
            <a:r>
              <a:rPr lang="en-GB" sz="2500" b="1" dirty="0"/>
              <a:t> </a:t>
            </a:r>
            <a:r>
              <a:rPr lang="en-GB" sz="2500" b="1" dirty="0" err="1"/>
              <a:t>organici</a:t>
            </a:r>
            <a:r>
              <a:rPr lang="en-GB" sz="2500" b="1" dirty="0"/>
              <a:t> (FO) e </a:t>
            </a:r>
            <a:r>
              <a:rPr lang="en-GB" sz="2500" b="1" dirty="0" err="1"/>
              <a:t>prodotto</a:t>
            </a:r>
            <a:r>
              <a:rPr lang="en-GB" sz="2500" b="1" dirty="0"/>
              <a:t> </a:t>
            </a:r>
            <a:r>
              <a:rPr lang="en-GB" sz="2500" b="1" dirty="0" err="1"/>
              <a:t>aggiuntivo</a:t>
            </a:r>
            <a:r>
              <a:rPr lang="en-GB" sz="2500" b="1" dirty="0"/>
              <a:t> (PA)</a:t>
            </a:r>
            <a:endParaRPr lang="en-GB" sz="2500" b="1" cap="small" dirty="0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3529FE54-3842-6AC5-2642-224FB3BDB6D2}"/>
              </a:ext>
            </a:extLst>
          </p:cNvPr>
          <p:cNvSpPr txBox="1"/>
          <p:nvPr/>
        </p:nvSpPr>
        <p:spPr>
          <a:xfrm>
            <a:off x="457741" y="1326175"/>
            <a:ext cx="839477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/>
              <a:t>Esempio: </a:t>
            </a:r>
            <a:r>
              <a:rPr lang="it-IT" sz="1600" dirty="0"/>
              <a:t>nella CN dell’anno campagna </a:t>
            </a:r>
            <a:r>
              <a:rPr lang="it-IT" sz="1600" b="1" dirty="0"/>
              <a:t>2023</a:t>
            </a:r>
            <a:r>
              <a:rPr lang="it-IT" sz="1600" dirty="0"/>
              <a:t> troviamo nella sezione fertilizzanti organici il prodotto BIAZOTO  e MAN AGROFERRITE con flag valorizzati quindi utilizzati nel flusso 2023</a:t>
            </a:r>
          </a:p>
        </p:txBody>
      </p:sp>
      <p:sp>
        <p:nvSpPr>
          <p:cNvPr id="43" name="Freccia in giù 42">
            <a:extLst>
              <a:ext uri="{FF2B5EF4-FFF2-40B4-BE49-F238E27FC236}">
                <a16:creationId xmlns:a16="http://schemas.microsoft.com/office/drawing/2014/main" id="{A3D00D17-A887-1503-5924-D218A090E371}"/>
              </a:ext>
            </a:extLst>
          </p:cNvPr>
          <p:cNvSpPr/>
          <p:nvPr/>
        </p:nvSpPr>
        <p:spPr>
          <a:xfrm rot="16200000">
            <a:off x="3297837" y="785586"/>
            <a:ext cx="484632" cy="395460"/>
          </a:xfrm>
          <a:prstGeom prst="downArrow">
            <a:avLst/>
          </a:prstGeom>
          <a:gradFill>
            <a:gsLst>
              <a:gs pos="41000">
                <a:srgbClr val="92D050">
                  <a:alpha val="50000"/>
                </a:srgb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8" name="Rettangolo 47">
            <a:extLst>
              <a:ext uri="{FF2B5EF4-FFF2-40B4-BE49-F238E27FC236}">
                <a16:creationId xmlns:a16="http://schemas.microsoft.com/office/drawing/2014/main" id="{7F1F958B-B7F4-BF2A-05A0-11DD85433FA4}"/>
              </a:ext>
            </a:extLst>
          </p:cNvPr>
          <p:cNvSpPr/>
          <p:nvPr/>
        </p:nvSpPr>
        <p:spPr>
          <a:xfrm>
            <a:off x="6378683" y="3934455"/>
            <a:ext cx="2307575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B3EFBD01-170B-CB53-F180-2360366B54A6}"/>
              </a:ext>
            </a:extLst>
          </p:cNvPr>
          <p:cNvSpPr txBox="1"/>
          <p:nvPr/>
        </p:nvSpPr>
        <p:spPr>
          <a:xfrm>
            <a:off x="3805882" y="712598"/>
            <a:ext cx="4880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kern="100" dirty="0">
                <a:latin typeface="Aptos" panose="020B0004020202020204" pitchFamily="34" charset="0"/>
                <a:cs typeface="Times New Roman" panose="02020603050405020304" pitchFamily="18" charset="0"/>
              </a:rPr>
              <a:t>L’informazione sui FO e PA viene importata di default dalla sezione «Acquisizioni»</a:t>
            </a:r>
          </a:p>
        </p:txBody>
      </p:sp>
      <p:pic>
        <p:nvPicPr>
          <p:cNvPr id="5" name="Immagine 4" descr="Immagine che contiene testo, schermata, Carattere, Sito Web&#10;&#10;Il contenuto generato dall'IA potrebbe non essere corretto.">
            <a:extLst>
              <a:ext uri="{FF2B5EF4-FFF2-40B4-BE49-F238E27FC236}">
                <a16:creationId xmlns:a16="http://schemas.microsoft.com/office/drawing/2014/main" id="{BDD27B91-3442-10B8-4F61-212F8A98243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3577" r="2758" b="3481"/>
          <a:stretch/>
        </p:blipFill>
        <p:spPr>
          <a:xfrm>
            <a:off x="1887854" y="1991092"/>
            <a:ext cx="5460624" cy="2721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253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96BC55-E01F-140A-5B41-6356F69707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646990F3-71FD-C0C1-A648-057CC253275B}"/>
              </a:ext>
            </a:extLst>
          </p:cNvPr>
          <p:cNvSpPr txBox="1"/>
          <p:nvPr/>
        </p:nvSpPr>
        <p:spPr>
          <a:xfrm>
            <a:off x="449176" y="915220"/>
            <a:ext cx="8228517" cy="1208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it-IT" sz="1600" dirty="0"/>
              <a:t>Se ci spostiamo nell’anno campagna attuale (</a:t>
            </a:r>
            <a:r>
              <a:rPr lang="it-IT" sz="1600" b="1" dirty="0"/>
              <a:t>2025</a:t>
            </a:r>
            <a:r>
              <a:rPr lang="it-IT" sz="1600" dirty="0"/>
              <a:t>) e apriamo un nuovo flusso troviamo nella sezione fertilizzanti organici il prodotto BIAZOTO  e MAN AGROFERRITE in quanto presenti nella sezione «Acquisizioni» perché generati nel 2023. Per non utilizzare nel flusso queste informazioni </a:t>
            </a:r>
            <a:r>
              <a:rPr lang="it-IT" sz="1600" b="1" dirty="0"/>
              <a:t>devo </a:t>
            </a:r>
            <a:r>
              <a:rPr lang="it-IT" sz="1600" b="1" dirty="0" err="1"/>
              <a:t>defleggare</a:t>
            </a:r>
            <a:r>
              <a:rPr lang="it-IT" sz="1600" b="1" dirty="0"/>
              <a:t> </a:t>
            </a:r>
            <a:r>
              <a:rPr lang="it-IT" sz="1600" dirty="0"/>
              <a:t>la casella “seleziona” in corrispondenza del FO/PA che si vuole escludere. </a:t>
            </a:r>
          </a:p>
        </p:txBody>
      </p:sp>
      <p:sp>
        <p:nvSpPr>
          <p:cNvPr id="48" name="Rettangolo 47">
            <a:extLst>
              <a:ext uri="{FF2B5EF4-FFF2-40B4-BE49-F238E27FC236}">
                <a16:creationId xmlns:a16="http://schemas.microsoft.com/office/drawing/2014/main" id="{AD2E0094-5A8E-3E19-A992-21B28650C9D5}"/>
              </a:ext>
            </a:extLst>
          </p:cNvPr>
          <p:cNvSpPr/>
          <p:nvPr/>
        </p:nvSpPr>
        <p:spPr>
          <a:xfrm>
            <a:off x="6378683" y="3934455"/>
            <a:ext cx="2307575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5C9A5737-5157-55C8-65A3-2F4D0DF0B6E1}"/>
              </a:ext>
            </a:extLst>
          </p:cNvPr>
          <p:cNvSpPr txBox="1"/>
          <p:nvPr/>
        </p:nvSpPr>
        <p:spPr>
          <a:xfrm>
            <a:off x="553536" y="383330"/>
            <a:ext cx="2860224" cy="402099"/>
          </a:xfrm>
          <a:prstGeom prst="rect">
            <a:avLst/>
          </a:prstGeom>
          <a:solidFill>
            <a:srgbClr val="00B05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859" tIns="12859" rIns="12859" bIns="12859" numCol="1" spcCol="1270" anchor="ctr" anchorCtr="0">
            <a:noAutofit/>
          </a:bodyPr>
          <a:lstStyle/>
          <a:p>
            <a:pPr algn="ctr" defTabSz="90011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t-IT" sz="2025" b="1" dirty="0"/>
              <a:t>SITUAZIONE ATTUALE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9D2A7EFE-CECC-C588-31E2-290A1E784C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7142" y="2316983"/>
            <a:ext cx="4865461" cy="2216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5207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86B2A8-4E1A-1621-800C-5DC1717714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B34B00A4-9DE2-58AD-F034-4DB2FC3066A7}"/>
              </a:ext>
            </a:extLst>
          </p:cNvPr>
          <p:cNvSpPr txBox="1"/>
          <p:nvPr/>
        </p:nvSpPr>
        <p:spPr>
          <a:xfrm>
            <a:off x="463876" y="773461"/>
            <a:ext cx="8228517" cy="641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it-IT" sz="1600" dirty="0"/>
              <a:t>Nella sezione Acquisizioni di «Fertilizzanti» e «Prodotti Agg.» mancano le indicazioni dell’ anno campagna. </a:t>
            </a:r>
          </a:p>
        </p:txBody>
      </p:sp>
      <p:sp>
        <p:nvSpPr>
          <p:cNvPr id="48" name="Rettangolo 47">
            <a:extLst>
              <a:ext uri="{FF2B5EF4-FFF2-40B4-BE49-F238E27FC236}">
                <a16:creationId xmlns:a16="http://schemas.microsoft.com/office/drawing/2014/main" id="{2286B492-7347-A13D-7D8B-2B53B87D74E7}"/>
              </a:ext>
            </a:extLst>
          </p:cNvPr>
          <p:cNvSpPr/>
          <p:nvPr/>
        </p:nvSpPr>
        <p:spPr>
          <a:xfrm>
            <a:off x="6378683" y="3934455"/>
            <a:ext cx="2307575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8EAB92B-5419-EC0B-1CBD-9E5774C9BD14}"/>
              </a:ext>
            </a:extLst>
          </p:cNvPr>
          <p:cNvSpPr txBox="1"/>
          <p:nvPr/>
        </p:nvSpPr>
        <p:spPr>
          <a:xfrm>
            <a:off x="457742" y="314899"/>
            <a:ext cx="2860224" cy="402099"/>
          </a:xfrm>
          <a:prstGeom prst="rect">
            <a:avLst/>
          </a:prstGeom>
          <a:solidFill>
            <a:srgbClr val="00B05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859" tIns="12859" rIns="12859" bIns="12859" numCol="1" spcCol="1270" anchor="ctr" anchorCtr="0">
            <a:noAutofit/>
          </a:bodyPr>
          <a:lstStyle/>
          <a:p>
            <a:pPr algn="ctr" defTabSz="90011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t-IT" sz="2025" b="1" dirty="0"/>
              <a:t>SITUAZIONE ATTUALE</a:t>
            </a:r>
          </a:p>
        </p:txBody>
      </p:sp>
      <p:pic>
        <p:nvPicPr>
          <p:cNvPr id="2" name="Immagine 1" descr="Immagine che contiene testo, schermata, software, numero&#10;&#10;Il contenuto generato dall'IA potrebbe non essere corretto.">
            <a:extLst>
              <a:ext uri="{FF2B5EF4-FFF2-40B4-BE49-F238E27FC236}">
                <a16:creationId xmlns:a16="http://schemas.microsoft.com/office/drawing/2014/main" id="{9F19223C-84F4-3AD3-E7C1-1B53761D3C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876" y="1498721"/>
            <a:ext cx="8228517" cy="289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7811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644AB1-F8D4-91B3-3BD5-793980F0EC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ttangolo 47">
            <a:extLst>
              <a:ext uri="{FF2B5EF4-FFF2-40B4-BE49-F238E27FC236}">
                <a16:creationId xmlns:a16="http://schemas.microsoft.com/office/drawing/2014/main" id="{F530DC12-D154-9C71-7CDA-582B6D2BBB62}"/>
              </a:ext>
            </a:extLst>
          </p:cNvPr>
          <p:cNvSpPr/>
          <p:nvPr/>
        </p:nvSpPr>
        <p:spPr>
          <a:xfrm>
            <a:off x="6378683" y="3934455"/>
            <a:ext cx="2307575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090E34AB-A0B7-7272-9DB8-CA4F2B338495}"/>
              </a:ext>
            </a:extLst>
          </p:cNvPr>
          <p:cNvSpPr txBox="1"/>
          <p:nvPr/>
        </p:nvSpPr>
        <p:spPr>
          <a:xfrm>
            <a:off x="503970" y="418185"/>
            <a:ext cx="2860224" cy="402099"/>
          </a:xfrm>
          <a:prstGeom prst="rect">
            <a:avLst/>
          </a:prstGeom>
          <a:solidFill>
            <a:srgbClr val="00B05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859" tIns="12859" rIns="12859" bIns="12859" numCol="1" spcCol="1270" anchor="ctr" anchorCtr="0">
            <a:noAutofit/>
          </a:bodyPr>
          <a:lstStyle/>
          <a:p>
            <a:pPr algn="ctr" defTabSz="90011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t-IT" sz="2025" b="1" dirty="0"/>
              <a:t>EVOLUTIVA 2026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B2E7D314-91CB-95B6-6881-E45E99A05208}"/>
              </a:ext>
            </a:extLst>
          </p:cNvPr>
          <p:cNvSpPr txBox="1"/>
          <p:nvPr/>
        </p:nvSpPr>
        <p:spPr>
          <a:xfrm>
            <a:off x="374612" y="1060256"/>
            <a:ext cx="839477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  <a:p>
            <a:r>
              <a:rPr lang="it-IT" dirty="0"/>
              <a:t>Con la nuova evolutiva viene aggiunta l’informazione anno campagna anche per FO/PA cosi da: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evitare che l’applicativo nitrati ogni anno riproponga un FO e/o PA inserito nelle CN degli anni precedenti e avere rischio di errori da refuso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uniformare la procedura a quanto già accade per le acquisizioni di refluo ed avere indicazioni riguardo l’anno di inserimento del FO/PA</a:t>
            </a:r>
          </a:p>
          <a:p>
            <a:endParaRPr lang="it-IT" dirty="0"/>
          </a:p>
          <a:p>
            <a:endParaRPr lang="it-IT" dirty="0"/>
          </a:p>
          <a:p>
            <a:r>
              <a:rPr lang="it-IT" dirty="0"/>
              <a:t>L’applicativo nitrati importerà nel flusso solo i FO/PA generati nello stesso  anno campagna della CN</a:t>
            </a:r>
          </a:p>
        </p:txBody>
      </p:sp>
      <p:sp>
        <p:nvSpPr>
          <p:cNvPr id="10" name="Freccia in giù 9">
            <a:extLst>
              <a:ext uri="{FF2B5EF4-FFF2-40B4-BE49-F238E27FC236}">
                <a16:creationId xmlns:a16="http://schemas.microsoft.com/office/drawing/2014/main" id="{0C1C5CD0-A0DA-F9D4-5607-AA2196062CD8}"/>
              </a:ext>
            </a:extLst>
          </p:cNvPr>
          <p:cNvSpPr/>
          <p:nvPr/>
        </p:nvSpPr>
        <p:spPr>
          <a:xfrm rot="16200000">
            <a:off x="3387980" y="395336"/>
            <a:ext cx="484632" cy="395460"/>
          </a:xfrm>
          <a:prstGeom prst="downArrow">
            <a:avLst/>
          </a:prstGeom>
          <a:gradFill>
            <a:gsLst>
              <a:gs pos="41000">
                <a:srgbClr val="92D050">
                  <a:alpha val="50000"/>
                </a:srgb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32422390-7C43-34B2-78CA-BF874872EB3C}"/>
              </a:ext>
            </a:extLst>
          </p:cNvPr>
          <p:cNvSpPr txBox="1"/>
          <p:nvPr/>
        </p:nvSpPr>
        <p:spPr>
          <a:xfrm>
            <a:off x="3834287" y="294645"/>
            <a:ext cx="48803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kern="100" dirty="0">
                <a:latin typeface="Aptos" panose="020B0004020202020204" pitchFamily="34" charset="0"/>
                <a:cs typeface="Times New Roman" panose="02020603050405020304" pitchFamily="18" charset="0"/>
              </a:rPr>
              <a:t>L’informazione sui FO e PA non viene importata di default nella CN. </a:t>
            </a:r>
          </a:p>
          <a:p>
            <a:endParaRPr lang="it-IT" b="1" kern="100" dirty="0">
              <a:latin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Freccia in giù 1">
            <a:extLst>
              <a:ext uri="{FF2B5EF4-FFF2-40B4-BE49-F238E27FC236}">
                <a16:creationId xmlns:a16="http://schemas.microsoft.com/office/drawing/2014/main" id="{7BB55DFC-CA07-F15F-8FA1-5B407EF1A864}"/>
              </a:ext>
            </a:extLst>
          </p:cNvPr>
          <p:cNvSpPr/>
          <p:nvPr/>
        </p:nvSpPr>
        <p:spPr>
          <a:xfrm>
            <a:off x="4332914" y="3120572"/>
            <a:ext cx="478172" cy="318007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500356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A4A9D1-F3B3-298E-5FDA-19E14BFB55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ttangolo 47">
            <a:extLst>
              <a:ext uri="{FF2B5EF4-FFF2-40B4-BE49-F238E27FC236}">
                <a16:creationId xmlns:a16="http://schemas.microsoft.com/office/drawing/2014/main" id="{139C85A7-0AF9-5EF0-34E6-9B01260DCBFA}"/>
              </a:ext>
            </a:extLst>
          </p:cNvPr>
          <p:cNvSpPr/>
          <p:nvPr/>
        </p:nvSpPr>
        <p:spPr>
          <a:xfrm>
            <a:off x="6378683" y="3934455"/>
            <a:ext cx="2307575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1D54869-10C8-70C4-7459-64A42FDEA39F}"/>
              </a:ext>
            </a:extLst>
          </p:cNvPr>
          <p:cNvSpPr txBox="1"/>
          <p:nvPr/>
        </p:nvSpPr>
        <p:spPr>
          <a:xfrm>
            <a:off x="468500" y="359602"/>
            <a:ext cx="2860224" cy="402099"/>
          </a:xfrm>
          <a:prstGeom prst="rect">
            <a:avLst/>
          </a:prstGeom>
          <a:solidFill>
            <a:srgbClr val="00B05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859" tIns="12859" rIns="12859" bIns="12859" numCol="1" spcCol="1270" anchor="ctr" anchorCtr="0">
            <a:noAutofit/>
          </a:bodyPr>
          <a:lstStyle/>
          <a:p>
            <a:pPr algn="ctr" defTabSz="90011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t-IT" sz="2025" b="1" dirty="0"/>
              <a:t>EVOLUTIVA 2026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C21C8C78-A27D-C23C-3BB7-9391CEBB71C5}"/>
              </a:ext>
            </a:extLst>
          </p:cNvPr>
          <p:cNvSpPr txBox="1"/>
          <p:nvPr/>
        </p:nvSpPr>
        <p:spPr>
          <a:xfrm>
            <a:off x="468500" y="977639"/>
            <a:ext cx="338504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Il «</a:t>
            </a:r>
            <a:r>
              <a:rPr lang="it-IT" sz="1800" b="0" i="0" u="none" strike="noStrike" baseline="0" dirty="0">
                <a:latin typeface="Helvetica" panose="020B0604020202030204" pitchFamily="34" charset="0"/>
              </a:rPr>
              <a:t>report riepilogo acquisizioni</a:t>
            </a:r>
            <a:r>
              <a:rPr lang="it-IT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» sar</a:t>
            </a:r>
            <a:r>
              <a:rPr lang="it-IT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à</a:t>
            </a:r>
            <a:r>
              <a:rPr lang="it-IT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generato per FO/PA analogamente a quanto accade per le acquisizioni di refluo e quindi con l’indicazione dell’anno campagna. </a:t>
            </a:r>
            <a:endParaRPr lang="it-IT" sz="1600" dirty="0"/>
          </a:p>
        </p:txBody>
      </p:sp>
      <p:pic>
        <p:nvPicPr>
          <p:cNvPr id="4" name="Immagine 3" descr="Immagine che contiene testo, schermata, Parallelo, numero&#10;&#10;Il contenuto generato dall'IA potrebbe non essere corretto.">
            <a:extLst>
              <a:ext uri="{FF2B5EF4-FFF2-40B4-BE49-F238E27FC236}">
                <a16:creationId xmlns:a16="http://schemas.microsoft.com/office/drawing/2014/main" id="{4B91069F-B68D-0DFE-3EE2-4CF3FDA08E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2230" y="236194"/>
            <a:ext cx="5036308" cy="4671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637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4761848"/>
      </p:ext>
    </p:extLst>
  </p:cSld>
  <p:clrMapOvr>
    <a:masterClrMapping/>
  </p:clrMapOvr>
</p:sld>
</file>

<file path=ppt/theme/theme1.xml><?xml version="1.0" encoding="utf-8"?>
<a:theme xmlns:a="http://schemas.openxmlformats.org/drawingml/2006/main" name="Schema_cover">
  <a:themeElements>
    <a:clrScheme name="Personalizzati 9">
      <a:dk1>
        <a:srgbClr val="3C3C3B"/>
      </a:dk1>
      <a:lt1>
        <a:srgbClr val="FFFFFF"/>
      </a:lt1>
      <a:dk2>
        <a:srgbClr val="A2BB2C"/>
      </a:dk2>
      <a:lt2>
        <a:srgbClr val="00803F"/>
      </a:lt2>
      <a:accent1>
        <a:srgbClr val="1B9583"/>
      </a:accent1>
      <a:accent2>
        <a:srgbClr val="15AF97"/>
      </a:accent2>
      <a:accent3>
        <a:srgbClr val="61B34F"/>
      </a:accent3>
      <a:accent4>
        <a:srgbClr val="00A13A"/>
      </a:accent4>
      <a:accent5>
        <a:srgbClr val="28B8CE"/>
      </a:accent5>
      <a:accent6>
        <a:srgbClr val="008EA7"/>
      </a:accent6>
      <a:hlink>
        <a:srgbClr val="A2BC2C"/>
      </a:hlink>
      <a:folHlink>
        <a:srgbClr val="3C3C3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j-lt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Schema pagine interne">
  <a:themeElements>
    <a:clrScheme name="Personalizzati 9">
      <a:dk1>
        <a:srgbClr val="3C3C3B"/>
      </a:dk1>
      <a:lt1>
        <a:srgbClr val="FFFFFF"/>
      </a:lt1>
      <a:dk2>
        <a:srgbClr val="A2BB2C"/>
      </a:dk2>
      <a:lt2>
        <a:srgbClr val="00803F"/>
      </a:lt2>
      <a:accent1>
        <a:srgbClr val="1B9583"/>
      </a:accent1>
      <a:accent2>
        <a:srgbClr val="15AF97"/>
      </a:accent2>
      <a:accent3>
        <a:srgbClr val="61B34F"/>
      </a:accent3>
      <a:accent4>
        <a:srgbClr val="00A13A"/>
      </a:accent4>
      <a:accent5>
        <a:srgbClr val="28B8CE"/>
      </a:accent5>
      <a:accent6>
        <a:srgbClr val="008EA7"/>
      </a:accent6>
      <a:hlink>
        <a:srgbClr val="A2BC2C"/>
      </a:hlink>
      <a:folHlink>
        <a:srgbClr val="3C3C3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j-lt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slide_R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lide_RL" id="{7854377B-1EAE-4469-8209-96901A08DFF4}" vid="{375E0F08-37D6-457F-A3B3-E6ABF09A36DF}"/>
    </a:ext>
  </a:extLst>
</a:theme>
</file>

<file path=ppt/theme/theme4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4047</TotalTime>
  <Words>344</Words>
  <Application>Microsoft Office PowerPoint</Application>
  <PresentationFormat>Presentazione su schermo (16:9)</PresentationFormat>
  <Paragraphs>31</Paragraphs>
  <Slides>7</Slides>
  <Notes>6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3</vt:i4>
      </vt:variant>
      <vt:variant>
        <vt:lpstr>Titoli diapositive</vt:lpstr>
      </vt:variant>
      <vt:variant>
        <vt:i4>7</vt:i4>
      </vt:variant>
    </vt:vector>
  </HeadingPairs>
  <TitlesOfParts>
    <vt:vector size="14" baseType="lpstr">
      <vt:lpstr>Aptos</vt:lpstr>
      <vt:lpstr>Arial</vt:lpstr>
      <vt:lpstr>Calibri</vt:lpstr>
      <vt:lpstr>Helvetica</vt:lpstr>
      <vt:lpstr>Schema_cover</vt:lpstr>
      <vt:lpstr>Schema pagine interne</vt:lpstr>
      <vt:lpstr>slide_RL</vt:lpstr>
      <vt:lpstr>Evolutive Applicativo Nitrati proposte per il 2026 </vt:lpstr>
      <vt:lpstr>Gestione fertilizzanti organici (FO) e prodotto aggiuntivo (PA)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employee</dc:creator>
  <cp:lastModifiedBy>Fausto Tarantini</cp:lastModifiedBy>
  <cp:revision>323</cp:revision>
  <dcterms:created xsi:type="dcterms:W3CDTF">2019-07-02T13:36:47Z</dcterms:created>
  <dcterms:modified xsi:type="dcterms:W3CDTF">2025-06-10T09:48:19Z</dcterms:modified>
</cp:coreProperties>
</file>