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85" r:id="rId1"/>
    <p:sldMasterId id="2147483702" r:id="rId2"/>
  </p:sldMasterIdLst>
  <p:notesMasterIdLst>
    <p:notesMasterId r:id="rId19"/>
  </p:notesMasterIdLst>
  <p:sldIdLst>
    <p:sldId id="296" r:id="rId3"/>
    <p:sldId id="297" r:id="rId4"/>
    <p:sldId id="298" r:id="rId5"/>
    <p:sldId id="313" r:id="rId6"/>
    <p:sldId id="300" r:id="rId7"/>
    <p:sldId id="301" r:id="rId8"/>
    <p:sldId id="305" r:id="rId9"/>
    <p:sldId id="306" r:id="rId10"/>
    <p:sldId id="307" r:id="rId11"/>
    <p:sldId id="308" r:id="rId12"/>
    <p:sldId id="310" r:id="rId13"/>
    <p:sldId id="311" r:id="rId14"/>
    <p:sldId id="309" r:id="rId15"/>
    <p:sldId id="314" r:id="rId16"/>
    <p:sldId id="315" r:id="rId17"/>
    <p:sldId id="316" r:id="rId18"/>
  </p:sldIdLst>
  <p:sldSz cx="9144000" cy="5143500" type="screen16x9"/>
  <p:notesSz cx="6858000" cy="9144000"/>
  <p:defaultTextStyle>
    <a:defPPr>
      <a:defRPr lang="it-IT"/>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2" orient="horz" pos="1307" userDrawn="1">
          <p15:clr>
            <a:srgbClr val="A4A3A4"/>
          </p15:clr>
        </p15:guide>
        <p15:guide id="3" userDrawn="1">
          <p15:clr>
            <a:srgbClr val="A4A3A4"/>
          </p15:clr>
        </p15:guide>
        <p15:guide id="4" orient="horz" pos="1663" userDrawn="1">
          <p15:clr>
            <a:srgbClr val="A4A3A4"/>
          </p15:clr>
        </p15:guide>
        <p15:guide id="5" pos="4214" userDrawn="1">
          <p15:clr>
            <a:srgbClr val="A4A3A4"/>
          </p15:clr>
        </p15:guide>
        <p15:guide id="6" orient="horz" pos="2376" userDrawn="1">
          <p15:clr>
            <a:srgbClr val="A4A3A4"/>
          </p15:clr>
        </p15:guide>
        <p15:guide id="7" orient="horz" pos="634" userDrawn="1">
          <p15:clr>
            <a:srgbClr val="A4A3A4"/>
          </p15:clr>
        </p15:guide>
        <p15:guide id="8" pos="784" userDrawn="1">
          <p15:clr>
            <a:srgbClr val="A4A3A4"/>
          </p15:clr>
        </p15:guide>
        <p15:guide id="9" orient="horz" pos="1508" userDrawn="1">
          <p15:clr>
            <a:srgbClr val="A4A3A4"/>
          </p15:clr>
        </p15:guide>
        <p15:guide id="10" orient="horz" pos="1144"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43433"/>
    <a:srgbClr val="E7E7E7"/>
    <a:srgbClr val="EEEEEE"/>
    <a:srgbClr val="76988F"/>
    <a:srgbClr val="EAEAEA"/>
    <a:srgbClr val="F7F7F7"/>
    <a:srgbClr val="00A3D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ile medio 2 - Color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Stile medio 2 - Colore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93296810-A885-4BE3-A3E7-6D5BEEA58F35}" styleName="Stile medio 2 - Colore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21E4AEA4-8DFA-4A89-87EB-49C32662AFE0}" styleName="Stile medio 2 - Color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BC89EF96-8CEA-46FF-86C4-4CE0E7609802}" styleName="Stile chiaro 3 - Colore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4955"/>
    <p:restoredTop sz="94788"/>
  </p:normalViewPr>
  <p:slideViewPr>
    <p:cSldViewPr snapToGrid="0" snapToObjects="1" showGuides="1">
      <p:cViewPr varScale="1">
        <p:scale>
          <a:sx n="129" d="100"/>
          <a:sy n="129" d="100"/>
        </p:scale>
        <p:origin x="1716" y="330"/>
      </p:cViewPr>
      <p:guideLst>
        <p:guide orient="horz" pos="1307"/>
        <p:guide/>
        <p:guide orient="horz" pos="1663"/>
        <p:guide pos="4214"/>
        <p:guide orient="horz" pos="2376"/>
        <p:guide orient="horz" pos="634"/>
        <p:guide pos="784"/>
        <p:guide orient="horz" pos="1508"/>
        <p:guide orient="horz" pos="1144"/>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3" Type="http://schemas.openxmlformats.org/officeDocument/2006/relationships/slide" Target="slides/slide1.xml"/><Relationship Id="rId21"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it-IT"/>
          </a:p>
        </p:txBody>
      </p:sp>
      <p:sp>
        <p:nvSpPr>
          <p:cNvPr id="3" name="Segnaposto dat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D3493BF-8B9D-D444-B8E1-F3B8CF9AE3F1}" type="datetimeFigureOut">
              <a:rPr lang="it-IT" smtClean="0"/>
              <a:t>10/02/2025</a:t>
            </a:fld>
            <a:endParaRPr lang="it-IT"/>
          </a:p>
        </p:txBody>
      </p:sp>
      <p:sp>
        <p:nvSpPr>
          <p:cNvPr id="4" name="Segnaposto immagin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it-IT"/>
          </a:p>
        </p:txBody>
      </p:sp>
      <p:sp>
        <p:nvSpPr>
          <p:cNvPr id="5" name="Segnaposto note 4"/>
          <p:cNvSpPr>
            <a:spLocks noGrp="1"/>
          </p:cNvSpPr>
          <p:nvPr>
            <p:ph type="body" sz="quarter" idx="3"/>
          </p:nvPr>
        </p:nvSpPr>
        <p:spPr>
          <a:xfrm>
            <a:off x="685800" y="4400550"/>
            <a:ext cx="5486400" cy="3600450"/>
          </a:xfrm>
          <a:prstGeom prst="rect">
            <a:avLst/>
          </a:prstGeom>
        </p:spPr>
        <p:txBody>
          <a:bodyPr vert="horz" lIns="91440" tIns="45720" rIns="91440" bIns="45720" rtlCol="0"/>
          <a:lstStyle/>
          <a:p>
            <a:r>
              <a:rPr lang="it-IT"/>
              <a:t>Modifica gli stili del testo dello schema
Secondo livello
Terzo livello
Quarto livello
Quinto livello</a:t>
            </a:r>
          </a:p>
        </p:txBody>
      </p:sp>
      <p:sp>
        <p:nvSpPr>
          <p:cNvPr id="6" name="Segnaposto piè di pa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it-IT"/>
          </a:p>
        </p:txBody>
      </p:sp>
      <p:sp>
        <p:nvSpPr>
          <p:cNvPr id="7" name="Segnaposto numero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D4BBA6A-2424-814B-A196-1DBC8A3AE57B}" type="slidenum">
              <a:rPr lang="it-IT" smtClean="0"/>
              <a:t>‹N›</a:t>
            </a:fld>
            <a:endParaRPr lang="it-IT"/>
          </a:p>
        </p:txBody>
      </p:sp>
    </p:spTree>
    <p:extLst>
      <p:ext uri="{BB962C8B-B14F-4D97-AF65-F5344CB8AC3E}">
        <p14:creationId xmlns:p14="http://schemas.microsoft.com/office/powerpoint/2010/main" val="384403281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a:t>Nell’esempio </a:t>
            </a:r>
            <a:r>
              <a:rPr lang="it-IT" dirty="0" err="1"/>
              <a:t>N_escreto</a:t>
            </a:r>
            <a:r>
              <a:rPr lang="it-IT" dirty="0"/>
              <a:t> </a:t>
            </a:r>
            <a:r>
              <a:rPr lang="it-IT" dirty="0" err="1"/>
              <a:t>prod</a:t>
            </a:r>
            <a:r>
              <a:rPr lang="it-IT" dirty="0"/>
              <a:t> e </a:t>
            </a:r>
            <a:r>
              <a:rPr lang="it-IT" dirty="0" err="1"/>
              <a:t>stoc</a:t>
            </a:r>
            <a:r>
              <a:rPr lang="it-IT" dirty="0"/>
              <a:t> è differente dall’</a:t>
            </a:r>
            <a:r>
              <a:rPr lang="it-IT" dirty="0" err="1"/>
              <a:t>N_escreto</a:t>
            </a:r>
            <a:r>
              <a:rPr lang="it-IT" dirty="0"/>
              <a:t> in distribuzione poiché è presente una cessione in distribuzione.</a:t>
            </a:r>
          </a:p>
        </p:txBody>
      </p:sp>
      <p:sp>
        <p:nvSpPr>
          <p:cNvPr id="4" name="Segnaposto numero diapositiva 3"/>
          <p:cNvSpPr>
            <a:spLocks noGrp="1"/>
          </p:cNvSpPr>
          <p:nvPr>
            <p:ph type="sldNum" sz="quarter" idx="5"/>
          </p:nvPr>
        </p:nvSpPr>
        <p:spPr/>
        <p:txBody>
          <a:bodyPr/>
          <a:lstStyle/>
          <a:p>
            <a:fld id="{6D4BBA6A-2424-814B-A196-1DBC8A3AE57B}" type="slidenum">
              <a:rPr lang="it-IT" smtClean="0"/>
              <a:t>9</a:t>
            </a:fld>
            <a:endParaRPr lang="it-IT"/>
          </a:p>
        </p:txBody>
      </p:sp>
    </p:spTree>
    <p:extLst>
      <p:ext uri="{BB962C8B-B14F-4D97-AF65-F5344CB8AC3E}">
        <p14:creationId xmlns:p14="http://schemas.microsoft.com/office/powerpoint/2010/main" val="69960321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B36021-9F10-F251-0D1C-6899A64543B7}"/>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80ECDF4B-1FE9-6E98-ACD1-8CC6B06472EC}"/>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491E55DC-B880-52D1-32B2-F62EB944922C}"/>
              </a:ext>
            </a:extLst>
          </p:cNvPr>
          <p:cNvSpPr>
            <a:spLocks noGrp="1"/>
          </p:cNvSpPr>
          <p:nvPr>
            <p:ph type="body" idx="1"/>
          </p:nvPr>
        </p:nvSpPr>
        <p:spPr/>
        <p:txBody>
          <a:bodyPr/>
          <a:lstStyle/>
          <a:p>
            <a:endParaRPr lang="it-IT" dirty="0"/>
          </a:p>
        </p:txBody>
      </p:sp>
      <p:sp>
        <p:nvSpPr>
          <p:cNvPr id="4" name="Segnaposto numero diapositiva 3">
            <a:extLst>
              <a:ext uri="{FF2B5EF4-FFF2-40B4-BE49-F238E27FC236}">
                <a16:creationId xmlns:a16="http://schemas.microsoft.com/office/drawing/2014/main" id="{448FD38E-9CA6-AFE0-0B10-5CF84238FE3C}"/>
              </a:ext>
            </a:extLst>
          </p:cNvPr>
          <p:cNvSpPr>
            <a:spLocks noGrp="1"/>
          </p:cNvSpPr>
          <p:nvPr>
            <p:ph type="sldNum" sz="quarter" idx="5"/>
          </p:nvPr>
        </p:nvSpPr>
        <p:spPr/>
        <p:txBody>
          <a:bodyPr/>
          <a:lstStyle/>
          <a:p>
            <a:fld id="{6D4BBA6A-2424-814B-A196-1DBC8A3AE57B}" type="slidenum">
              <a:rPr lang="it-IT" smtClean="0"/>
              <a:t>10</a:t>
            </a:fld>
            <a:endParaRPr lang="it-IT"/>
          </a:p>
        </p:txBody>
      </p:sp>
    </p:spTree>
    <p:extLst>
      <p:ext uri="{BB962C8B-B14F-4D97-AF65-F5344CB8AC3E}">
        <p14:creationId xmlns:p14="http://schemas.microsoft.com/office/powerpoint/2010/main" val="324892808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7BCC7BD-E95B-EC17-48E4-8EC26ACDD041}"/>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F615CCEF-BC33-775E-D551-7C7F5E6AAE32}"/>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20ADFF19-BAAF-2ADA-4BED-E16E00A99BA6}"/>
              </a:ext>
            </a:extLst>
          </p:cNvPr>
          <p:cNvSpPr>
            <a:spLocks noGrp="1"/>
          </p:cNvSpPr>
          <p:nvPr>
            <p:ph type="body" idx="1"/>
          </p:nvPr>
        </p:nvSpPr>
        <p:spPr/>
        <p:txBody>
          <a:bodyPr/>
          <a:lstStyle/>
          <a:p>
            <a:endParaRPr lang="it-IT" dirty="0"/>
          </a:p>
        </p:txBody>
      </p:sp>
      <p:sp>
        <p:nvSpPr>
          <p:cNvPr id="4" name="Segnaposto numero diapositiva 3">
            <a:extLst>
              <a:ext uri="{FF2B5EF4-FFF2-40B4-BE49-F238E27FC236}">
                <a16:creationId xmlns:a16="http://schemas.microsoft.com/office/drawing/2014/main" id="{B5F4B0F0-3D01-19EC-FB58-408F617AF810}"/>
              </a:ext>
            </a:extLst>
          </p:cNvPr>
          <p:cNvSpPr>
            <a:spLocks noGrp="1"/>
          </p:cNvSpPr>
          <p:nvPr>
            <p:ph type="sldNum" sz="quarter" idx="5"/>
          </p:nvPr>
        </p:nvSpPr>
        <p:spPr/>
        <p:txBody>
          <a:bodyPr/>
          <a:lstStyle/>
          <a:p>
            <a:fld id="{6D4BBA6A-2424-814B-A196-1DBC8A3AE57B}" type="slidenum">
              <a:rPr lang="it-IT" smtClean="0"/>
              <a:t>11</a:t>
            </a:fld>
            <a:endParaRPr lang="it-IT"/>
          </a:p>
        </p:txBody>
      </p:sp>
    </p:spTree>
    <p:extLst>
      <p:ext uri="{BB962C8B-B14F-4D97-AF65-F5344CB8AC3E}">
        <p14:creationId xmlns:p14="http://schemas.microsoft.com/office/powerpoint/2010/main" val="404398764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3F302A-1F7E-9888-6AB4-29C1092A5E3D}"/>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FA4B6EEA-184A-5B32-6999-FAD0BCDD3E54}"/>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E6454899-8C54-1420-F5EC-F33189E87D46}"/>
              </a:ext>
            </a:extLst>
          </p:cNvPr>
          <p:cNvSpPr>
            <a:spLocks noGrp="1"/>
          </p:cNvSpPr>
          <p:nvPr>
            <p:ph type="body" idx="1"/>
          </p:nvPr>
        </p:nvSpPr>
        <p:spPr/>
        <p:txBody>
          <a:bodyPr/>
          <a:lstStyle/>
          <a:p>
            <a:endParaRPr lang="it-IT" dirty="0"/>
          </a:p>
        </p:txBody>
      </p:sp>
      <p:sp>
        <p:nvSpPr>
          <p:cNvPr id="4" name="Segnaposto numero diapositiva 3">
            <a:extLst>
              <a:ext uri="{FF2B5EF4-FFF2-40B4-BE49-F238E27FC236}">
                <a16:creationId xmlns:a16="http://schemas.microsoft.com/office/drawing/2014/main" id="{3F6C0B78-4343-A266-0F67-09C51372D59A}"/>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6D4BBA6A-2424-814B-A196-1DBC8A3AE57B}" type="slidenum">
              <a:rPr kumimoji="0" lang="it-IT"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12</a:t>
            </a:fld>
            <a:endParaRPr kumimoji="0" lang="it-IT"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0063879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 Id="rId5" Type="http://schemas.openxmlformats.org/officeDocument/2006/relationships/image" Target="../media/image3.svg"/><Relationship Id="rId4" Type="http://schemas.openxmlformats.org/officeDocument/2006/relationships/image" Target="../media/image2.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4.jpeg"/><Relationship Id="rId1" Type="http://schemas.openxmlformats.org/officeDocument/2006/relationships/slideMaster" Target="../slideMasters/slideMaster1.xml"/><Relationship Id="rId5" Type="http://schemas.openxmlformats.org/officeDocument/2006/relationships/image" Target="../media/image3.svg"/><Relationship Id="rId4" Type="http://schemas.openxmlformats.org/officeDocument/2006/relationships/image" Target="../media/image2.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9.sv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1_cover_senza_immagine">
    <p:bg>
      <p:bgPr>
        <a:solidFill>
          <a:schemeClr val="bg2"/>
        </a:solidFill>
        <a:effectLst/>
      </p:bgPr>
    </p:bg>
    <p:spTree>
      <p:nvGrpSpPr>
        <p:cNvPr id="1" name=""/>
        <p:cNvGrpSpPr/>
        <p:nvPr/>
      </p:nvGrpSpPr>
      <p:grpSpPr>
        <a:xfrm>
          <a:off x="0" y="0"/>
          <a:ext cx="0" cy="0"/>
          <a:chOff x="0" y="0"/>
          <a:chExt cx="0" cy="0"/>
        </a:xfrm>
      </p:grpSpPr>
      <p:pic>
        <p:nvPicPr>
          <p:cNvPr id="12" name="Immagine 11" descr="Immagine che contiene Elementi grafici, arte, creatività, design&#10;&#10;Descrizione generata automaticamente con attendibilità media">
            <a:extLst>
              <a:ext uri="{FF2B5EF4-FFF2-40B4-BE49-F238E27FC236}">
                <a16:creationId xmlns:a16="http://schemas.microsoft.com/office/drawing/2014/main" id="{3BAF8911-78C4-D634-7A92-E2570787C6F3}"/>
              </a:ext>
            </a:extLst>
          </p:cNvPr>
          <p:cNvPicPr>
            <a:picLocks noChangeAspect="1"/>
          </p:cNvPicPr>
          <p:nvPr userDrawn="1"/>
        </p:nvPicPr>
        <p:blipFill>
          <a:blip r:embed="rId2"/>
          <a:stretch>
            <a:fillRect/>
          </a:stretch>
        </p:blipFill>
        <p:spPr>
          <a:xfrm>
            <a:off x="0" y="1"/>
            <a:ext cx="9144000" cy="5143500"/>
          </a:xfrm>
          <a:prstGeom prst="rect">
            <a:avLst/>
          </a:prstGeom>
        </p:spPr>
      </p:pic>
      <p:sp>
        <p:nvSpPr>
          <p:cNvPr id="2" name="Titolo 1">
            <a:extLst>
              <a:ext uri="{FF2B5EF4-FFF2-40B4-BE49-F238E27FC236}">
                <a16:creationId xmlns:a16="http://schemas.microsoft.com/office/drawing/2014/main" id="{E9F5B7B7-05F6-B140-9D7C-C932BB4AB0CF}"/>
              </a:ext>
            </a:extLst>
          </p:cNvPr>
          <p:cNvSpPr>
            <a:spLocks noGrp="1"/>
          </p:cNvSpPr>
          <p:nvPr>
            <p:ph type="title" hasCustomPrompt="1"/>
          </p:nvPr>
        </p:nvSpPr>
        <p:spPr>
          <a:xfrm>
            <a:off x="457199" y="1842507"/>
            <a:ext cx="5040000" cy="454762"/>
          </a:xfrm>
        </p:spPr>
        <p:txBody>
          <a:bodyPr>
            <a:noAutofit/>
          </a:bodyPr>
          <a:lstStyle>
            <a:lvl1pPr algn="l">
              <a:defRPr sz="2500" b="1">
                <a:solidFill>
                  <a:schemeClr val="bg1"/>
                </a:solidFill>
              </a:defRPr>
            </a:lvl1pPr>
          </a:lstStyle>
          <a:p>
            <a:r>
              <a:rPr lang="it-IT" dirty="0"/>
              <a:t>Titolo della Presentazione</a:t>
            </a:r>
          </a:p>
        </p:txBody>
      </p:sp>
      <p:sp>
        <p:nvSpPr>
          <p:cNvPr id="3" name="Segnaposto data 2">
            <a:extLst>
              <a:ext uri="{FF2B5EF4-FFF2-40B4-BE49-F238E27FC236}">
                <a16:creationId xmlns:a16="http://schemas.microsoft.com/office/drawing/2014/main" id="{514ACDBA-BEF4-1746-8707-D483628BE613}"/>
              </a:ext>
            </a:extLst>
          </p:cNvPr>
          <p:cNvSpPr>
            <a:spLocks noGrp="1"/>
          </p:cNvSpPr>
          <p:nvPr>
            <p:ph type="dt" sz="half" idx="10"/>
          </p:nvPr>
        </p:nvSpPr>
        <p:spPr>
          <a:xfrm>
            <a:off x="452438" y="3668532"/>
            <a:ext cx="2133600" cy="273844"/>
          </a:xfrm>
        </p:spPr>
        <p:txBody>
          <a:bodyPr/>
          <a:lstStyle>
            <a:lvl1pPr algn="l">
              <a:defRPr sz="1000">
                <a:solidFill>
                  <a:schemeClr val="bg1"/>
                </a:solidFill>
              </a:defRPr>
            </a:lvl1pPr>
          </a:lstStyle>
          <a:p>
            <a:fld id="{229CCB80-A20E-7D4D-BAB1-2BD8528003A9}" type="datetime4">
              <a:rPr lang="it-IT" smtClean="0"/>
              <a:pPr/>
              <a:t>10 febbraio 2025</a:t>
            </a:fld>
            <a:endParaRPr lang="it-IT" dirty="0"/>
          </a:p>
        </p:txBody>
      </p:sp>
      <p:sp>
        <p:nvSpPr>
          <p:cNvPr id="7" name="Segnaposto testo 6">
            <a:extLst>
              <a:ext uri="{FF2B5EF4-FFF2-40B4-BE49-F238E27FC236}">
                <a16:creationId xmlns:a16="http://schemas.microsoft.com/office/drawing/2014/main" id="{3E35F066-A880-0949-932D-77B770C10E33}"/>
              </a:ext>
            </a:extLst>
          </p:cNvPr>
          <p:cNvSpPr>
            <a:spLocks noGrp="1"/>
          </p:cNvSpPr>
          <p:nvPr>
            <p:ph type="body" sz="quarter" idx="13" hasCustomPrompt="1"/>
          </p:nvPr>
        </p:nvSpPr>
        <p:spPr>
          <a:xfrm>
            <a:off x="454025" y="2399083"/>
            <a:ext cx="5040000" cy="736003"/>
          </a:xfrm>
        </p:spPr>
        <p:txBody>
          <a:bodyPr>
            <a:noAutofit/>
          </a:bodyPr>
          <a:lstStyle>
            <a:lvl1pPr marL="0" indent="0">
              <a:buNone/>
              <a:defRPr sz="1900" b="0">
                <a:solidFill>
                  <a:schemeClr val="bg1"/>
                </a:solidFill>
              </a:defRPr>
            </a:lvl1pPr>
          </a:lstStyle>
          <a:p>
            <a:r>
              <a:rPr lang="it-IT" dirty="0"/>
              <a:t>Sottotitolo della Presentazione</a:t>
            </a:r>
          </a:p>
        </p:txBody>
      </p:sp>
      <p:sp>
        <p:nvSpPr>
          <p:cNvPr id="10" name="Segnaposto contenuto 9">
            <a:extLst>
              <a:ext uri="{FF2B5EF4-FFF2-40B4-BE49-F238E27FC236}">
                <a16:creationId xmlns:a16="http://schemas.microsoft.com/office/drawing/2014/main" id="{2AABDA3B-A331-8A47-B62E-83079A9AC716}"/>
              </a:ext>
            </a:extLst>
          </p:cNvPr>
          <p:cNvSpPr>
            <a:spLocks noGrp="1"/>
          </p:cNvSpPr>
          <p:nvPr>
            <p:ph sz="quarter" idx="14" hasCustomPrompt="1"/>
          </p:nvPr>
        </p:nvSpPr>
        <p:spPr>
          <a:xfrm>
            <a:off x="452438" y="3377939"/>
            <a:ext cx="2224087" cy="317500"/>
          </a:xfrm>
        </p:spPr>
        <p:txBody>
          <a:bodyPr tIns="0" rIns="0" bIns="0" anchor="b">
            <a:normAutofit/>
          </a:bodyPr>
          <a:lstStyle>
            <a:lvl1pPr marL="0" indent="0">
              <a:buNone/>
              <a:defRPr sz="1100" b="1">
                <a:solidFill>
                  <a:schemeClr val="bg1"/>
                </a:solidFill>
              </a:defRPr>
            </a:lvl1pPr>
          </a:lstStyle>
          <a:p>
            <a:r>
              <a:rPr lang="it-IT" dirty="0"/>
              <a:t>Luogo</a:t>
            </a:r>
          </a:p>
        </p:txBody>
      </p:sp>
      <p:pic>
        <p:nvPicPr>
          <p:cNvPr id="8" name="Elemento grafico 7">
            <a:extLst>
              <a:ext uri="{FF2B5EF4-FFF2-40B4-BE49-F238E27FC236}">
                <a16:creationId xmlns:a16="http://schemas.microsoft.com/office/drawing/2014/main" id="{9100561F-C1AF-F222-FA37-DDA1AB7D9148}"/>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725232" y="-408488"/>
            <a:ext cx="4977890" cy="2459663"/>
          </a:xfrm>
          <a:prstGeom prst="rect">
            <a:avLst/>
          </a:prstGeom>
        </p:spPr>
      </p:pic>
    </p:spTree>
    <p:extLst>
      <p:ext uri="{BB962C8B-B14F-4D97-AF65-F5344CB8AC3E}">
        <p14:creationId xmlns:p14="http://schemas.microsoft.com/office/powerpoint/2010/main" val="157320837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immagine full">
    <p:spTree>
      <p:nvGrpSpPr>
        <p:cNvPr id="1" name=""/>
        <p:cNvGrpSpPr/>
        <p:nvPr/>
      </p:nvGrpSpPr>
      <p:grpSpPr>
        <a:xfrm>
          <a:off x="0" y="0"/>
          <a:ext cx="0" cy="0"/>
          <a:chOff x="0" y="0"/>
          <a:chExt cx="0" cy="0"/>
        </a:xfrm>
      </p:grpSpPr>
      <p:sp>
        <p:nvSpPr>
          <p:cNvPr id="10" name="Segnaposto immagine 9">
            <a:extLst>
              <a:ext uri="{FF2B5EF4-FFF2-40B4-BE49-F238E27FC236}">
                <a16:creationId xmlns:a16="http://schemas.microsoft.com/office/drawing/2014/main" id="{96E205C9-A3CC-E04A-9985-FC5734258A8E}"/>
              </a:ext>
            </a:extLst>
          </p:cNvPr>
          <p:cNvSpPr>
            <a:spLocks noGrp="1"/>
          </p:cNvSpPr>
          <p:nvPr>
            <p:ph type="pic" sz="quarter" idx="13"/>
          </p:nvPr>
        </p:nvSpPr>
        <p:spPr>
          <a:xfrm>
            <a:off x="0" y="-1"/>
            <a:ext cx="9144000" cy="4733925"/>
          </a:xfrm>
        </p:spPr>
        <p:txBody>
          <a:bodyPr/>
          <a:lstStyle/>
          <a:p>
            <a:endParaRPr lang="it-IT"/>
          </a:p>
        </p:txBody>
      </p:sp>
      <p:sp>
        <p:nvSpPr>
          <p:cNvPr id="2" name="Segnaposto data 1">
            <a:extLst>
              <a:ext uri="{FF2B5EF4-FFF2-40B4-BE49-F238E27FC236}">
                <a16:creationId xmlns:a16="http://schemas.microsoft.com/office/drawing/2014/main" id="{B19B3994-DBEF-E14E-80AC-2E088B7D9938}"/>
              </a:ext>
            </a:extLst>
          </p:cNvPr>
          <p:cNvSpPr>
            <a:spLocks noGrp="1"/>
          </p:cNvSpPr>
          <p:nvPr>
            <p:ph type="dt" sz="half" idx="14"/>
          </p:nvPr>
        </p:nvSpPr>
        <p:spPr/>
        <p:txBody>
          <a:bodyPr/>
          <a:lstStyle/>
          <a:p>
            <a:fld id="{7B6BE69B-D281-6F46-9F45-C2D44E119951}" type="datetime4">
              <a:rPr lang="it-IT" smtClean="0"/>
              <a:t>10 febbraio 2025</a:t>
            </a:fld>
            <a:endParaRPr lang="it-IT" dirty="0"/>
          </a:p>
        </p:txBody>
      </p:sp>
      <p:sp>
        <p:nvSpPr>
          <p:cNvPr id="6" name="Segnaposto piè di pagina 5">
            <a:extLst>
              <a:ext uri="{FF2B5EF4-FFF2-40B4-BE49-F238E27FC236}">
                <a16:creationId xmlns:a16="http://schemas.microsoft.com/office/drawing/2014/main" id="{A18F7410-012C-4349-B57C-D0B031EA3809}"/>
              </a:ext>
            </a:extLst>
          </p:cNvPr>
          <p:cNvSpPr>
            <a:spLocks noGrp="1"/>
          </p:cNvSpPr>
          <p:nvPr>
            <p:ph type="ftr" sz="quarter" idx="15"/>
          </p:nvPr>
        </p:nvSpPr>
        <p:spPr>
          <a:xfrm>
            <a:off x="4572000" y="4826897"/>
            <a:ext cx="2880000" cy="273844"/>
          </a:xfrm>
        </p:spPr>
        <p:txBody>
          <a:bodyPr/>
          <a:lstStyle/>
          <a:p>
            <a:r>
              <a:rPr lang="it-IT"/>
              <a:t>Spazio per il titolo della presentazione</a:t>
            </a:r>
            <a:endParaRPr lang="it-IT" dirty="0"/>
          </a:p>
        </p:txBody>
      </p:sp>
      <p:sp>
        <p:nvSpPr>
          <p:cNvPr id="7" name="Segnaposto numero diapositiva 6">
            <a:extLst>
              <a:ext uri="{FF2B5EF4-FFF2-40B4-BE49-F238E27FC236}">
                <a16:creationId xmlns:a16="http://schemas.microsoft.com/office/drawing/2014/main" id="{1008F079-9669-B94E-8526-A555DA447881}"/>
              </a:ext>
            </a:extLst>
          </p:cNvPr>
          <p:cNvSpPr>
            <a:spLocks noGrp="1"/>
          </p:cNvSpPr>
          <p:nvPr>
            <p:ph type="sldNum" sz="quarter" idx="16"/>
          </p:nvPr>
        </p:nvSpPr>
        <p:spPr/>
        <p:txBody>
          <a:bodyPr/>
          <a:lstStyle/>
          <a:p>
            <a:fld id="{C25C678E-4F8A-3F41-9C87-B58FCDFA0442}" type="slidenum">
              <a:rPr lang="it-IT" smtClean="0"/>
              <a:pPr/>
              <a:t>‹N›</a:t>
            </a:fld>
            <a:endParaRPr lang="it-IT" dirty="0"/>
          </a:p>
        </p:txBody>
      </p:sp>
    </p:spTree>
    <p:extLst>
      <p:ext uri="{BB962C8B-B14F-4D97-AF65-F5344CB8AC3E}">
        <p14:creationId xmlns:p14="http://schemas.microsoft.com/office/powerpoint/2010/main" val="3832984228"/>
      </p:ext>
    </p:extLst>
  </p:cSld>
  <p:clrMapOvr>
    <a:masterClrMapping/>
  </p:clrMapOvr>
  <p:extLst>
    <p:ext uri="{DCECCB84-F9BA-43D5-87BE-67443E8EF086}">
      <p15:sldGuideLst xmlns:p15="http://schemas.microsoft.com/office/powerpoint/2012/main">
        <p15:guide id="1" pos="2880">
          <p15:clr>
            <a:srgbClr val="FBAE40"/>
          </p15:clr>
        </p15:guide>
        <p15:guide id="2" pos="295">
          <p15:clr>
            <a:srgbClr val="FBAE40"/>
          </p15:clr>
        </p15:guide>
        <p15:guide id="3" pos="2812">
          <p15:clr>
            <a:srgbClr val="FBAE40"/>
          </p15:clr>
        </p15:guide>
        <p15:guide id="4" pos="2948">
          <p15:clr>
            <a:srgbClr val="FBAE40"/>
          </p15:clr>
        </p15:guide>
        <p15:guide id="5" orient="horz" pos="3049"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C1_cover_con_immagine-A">
    <p:bg>
      <p:bgPr>
        <a:solidFill>
          <a:schemeClr val="bg2"/>
        </a:solidFill>
        <a:effectLst/>
      </p:bgPr>
    </p:bg>
    <p:spTree>
      <p:nvGrpSpPr>
        <p:cNvPr id="1" name=""/>
        <p:cNvGrpSpPr/>
        <p:nvPr/>
      </p:nvGrpSpPr>
      <p:grpSpPr>
        <a:xfrm>
          <a:off x="0" y="0"/>
          <a:ext cx="0" cy="0"/>
          <a:chOff x="0" y="0"/>
          <a:chExt cx="0" cy="0"/>
        </a:xfrm>
      </p:grpSpPr>
      <p:pic>
        <p:nvPicPr>
          <p:cNvPr id="13" name="Segnaposto immagine 10" descr="Immagine che contiene aria aperta, torre, edificio, Edificio commerciale&#10;&#10;Descrizione generata automaticamente">
            <a:extLst>
              <a:ext uri="{FF2B5EF4-FFF2-40B4-BE49-F238E27FC236}">
                <a16:creationId xmlns:a16="http://schemas.microsoft.com/office/drawing/2014/main" id="{222B8961-E65B-B935-F3CC-8E82F8AE7A7F}"/>
              </a:ext>
            </a:extLst>
          </p:cNvPr>
          <p:cNvPicPr>
            <a:picLocks noChangeAspect="1"/>
          </p:cNvPicPr>
          <p:nvPr userDrawn="1"/>
        </p:nvPicPr>
        <p:blipFill rotWithShape="1">
          <a:blip r:embed="rId2">
            <a:extLst>
              <a:ext uri="{28A0092B-C50C-407E-A947-70E740481C1C}">
                <a14:useLocalDpi xmlns:a14="http://schemas.microsoft.com/office/drawing/2010/main"/>
              </a:ext>
            </a:extLst>
          </a:blip>
          <a:srcRect t="320" r="41808" b="7709"/>
          <a:stretch/>
        </p:blipFill>
        <p:spPr>
          <a:xfrm>
            <a:off x="2586037" y="-191069"/>
            <a:ext cx="6871861" cy="5622878"/>
          </a:xfrm>
          <a:prstGeom prst="rect">
            <a:avLst/>
          </a:prstGeom>
        </p:spPr>
      </p:pic>
      <p:pic>
        <p:nvPicPr>
          <p:cNvPr id="5" name="Immagine 4" descr="Immagine che contiene Elementi grafici, arte&#10;&#10;Descrizione generata automaticamente">
            <a:extLst>
              <a:ext uri="{FF2B5EF4-FFF2-40B4-BE49-F238E27FC236}">
                <a16:creationId xmlns:a16="http://schemas.microsoft.com/office/drawing/2014/main" id="{7905EA8B-A1CC-9211-6632-3D67046858F6}"/>
              </a:ext>
            </a:extLst>
          </p:cNvPr>
          <p:cNvPicPr>
            <a:picLocks noChangeAspect="1"/>
          </p:cNvPicPr>
          <p:nvPr userDrawn="1"/>
        </p:nvPicPr>
        <p:blipFill>
          <a:blip r:embed="rId3"/>
          <a:stretch>
            <a:fillRect/>
          </a:stretch>
        </p:blipFill>
        <p:spPr>
          <a:xfrm>
            <a:off x="0" y="0"/>
            <a:ext cx="9144000" cy="5143500"/>
          </a:xfrm>
          <a:prstGeom prst="rect">
            <a:avLst/>
          </a:prstGeom>
        </p:spPr>
      </p:pic>
      <p:sp>
        <p:nvSpPr>
          <p:cNvPr id="2" name="Titolo 1">
            <a:extLst>
              <a:ext uri="{FF2B5EF4-FFF2-40B4-BE49-F238E27FC236}">
                <a16:creationId xmlns:a16="http://schemas.microsoft.com/office/drawing/2014/main" id="{E9F5B7B7-05F6-B140-9D7C-C932BB4AB0CF}"/>
              </a:ext>
            </a:extLst>
          </p:cNvPr>
          <p:cNvSpPr>
            <a:spLocks noGrp="1"/>
          </p:cNvSpPr>
          <p:nvPr>
            <p:ph type="title" hasCustomPrompt="1"/>
          </p:nvPr>
        </p:nvSpPr>
        <p:spPr>
          <a:xfrm>
            <a:off x="457199" y="1842507"/>
            <a:ext cx="5040000" cy="454762"/>
          </a:xfrm>
        </p:spPr>
        <p:txBody>
          <a:bodyPr>
            <a:noAutofit/>
          </a:bodyPr>
          <a:lstStyle>
            <a:lvl1pPr algn="l">
              <a:defRPr sz="2500" b="1">
                <a:solidFill>
                  <a:schemeClr val="bg1"/>
                </a:solidFill>
              </a:defRPr>
            </a:lvl1pPr>
          </a:lstStyle>
          <a:p>
            <a:r>
              <a:rPr lang="it-IT" dirty="0"/>
              <a:t>Titolo della Presentazione</a:t>
            </a:r>
          </a:p>
        </p:txBody>
      </p:sp>
      <p:sp>
        <p:nvSpPr>
          <p:cNvPr id="3" name="Segnaposto data 2">
            <a:extLst>
              <a:ext uri="{FF2B5EF4-FFF2-40B4-BE49-F238E27FC236}">
                <a16:creationId xmlns:a16="http://schemas.microsoft.com/office/drawing/2014/main" id="{514ACDBA-BEF4-1746-8707-D483628BE613}"/>
              </a:ext>
            </a:extLst>
          </p:cNvPr>
          <p:cNvSpPr>
            <a:spLocks noGrp="1"/>
          </p:cNvSpPr>
          <p:nvPr>
            <p:ph type="dt" sz="half" idx="10"/>
          </p:nvPr>
        </p:nvSpPr>
        <p:spPr>
          <a:xfrm>
            <a:off x="452438" y="3668532"/>
            <a:ext cx="2133600" cy="273844"/>
          </a:xfrm>
        </p:spPr>
        <p:txBody>
          <a:bodyPr/>
          <a:lstStyle>
            <a:lvl1pPr algn="l">
              <a:defRPr sz="1000">
                <a:solidFill>
                  <a:schemeClr val="bg1"/>
                </a:solidFill>
              </a:defRPr>
            </a:lvl1pPr>
          </a:lstStyle>
          <a:p>
            <a:fld id="{229CCB80-A20E-7D4D-BAB1-2BD8528003A9}" type="datetime4">
              <a:rPr lang="it-IT" smtClean="0"/>
              <a:pPr/>
              <a:t>10 febbraio 2025</a:t>
            </a:fld>
            <a:endParaRPr lang="it-IT" dirty="0"/>
          </a:p>
        </p:txBody>
      </p:sp>
      <p:sp>
        <p:nvSpPr>
          <p:cNvPr id="7" name="Segnaposto testo 6">
            <a:extLst>
              <a:ext uri="{FF2B5EF4-FFF2-40B4-BE49-F238E27FC236}">
                <a16:creationId xmlns:a16="http://schemas.microsoft.com/office/drawing/2014/main" id="{3E35F066-A880-0949-932D-77B770C10E33}"/>
              </a:ext>
            </a:extLst>
          </p:cNvPr>
          <p:cNvSpPr>
            <a:spLocks noGrp="1"/>
          </p:cNvSpPr>
          <p:nvPr>
            <p:ph type="body" sz="quarter" idx="13" hasCustomPrompt="1"/>
          </p:nvPr>
        </p:nvSpPr>
        <p:spPr>
          <a:xfrm>
            <a:off x="454025" y="2399083"/>
            <a:ext cx="5040000" cy="736003"/>
          </a:xfrm>
        </p:spPr>
        <p:txBody>
          <a:bodyPr>
            <a:noAutofit/>
          </a:bodyPr>
          <a:lstStyle>
            <a:lvl1pPr marL="0" indent="0">
              <a:buNone/>
              <a:defRPr sz="1900" b="0">
                <a:solidFill>
                  <a:schemeClr val="bg1"/>
                </a:solidFill>
              </a:defRPr>
            </a:lvl1pPr>
          </a:lstStyle>
          <a:p>
            <a:r>
              <a:rPr lang="it-IT" dirty="0"/>
              <a:t>Sottotitolo della Presentazione</a:t>
            </a:r>
          </a:p>
        </p:txBody>
      </p:sp>
      <p:sp>
        <p:nvSpPr>
          <p:cNvPr id="10" name="Segnaposto contenuto 9">
            <a:extLst>
              <a:ext uri="{FF2B5EF4-FFF2-40B4-BE49-F238E27FC236}">
                <a16:creationId xmlns:a16="http://schemas.microsoft.com/office/drawing/2014/main" id="{2AABDA3B-A331-8A47-B62E-83079A9AC716}"/>
              </a:ext>
            </a:extLst>
          </p:cNvPr>
          <p:cNvSpPr>
            <a:spLocks noGrp="1"/>
          </p:cNvSpPr>
          <p:nvPr>
            <p:ph sz="quarter" idx="14" hasCustomPrompt="1"/>
          </p:nvPr>
        </p:nvSpPr>
        <p:spPr>
          <a:xfrm>
            <a:off x="452438" y="3377939"/>
            <a:ext cx="2224087" cy="317500"/>
          </a:xfrm>
        </p:spPr>
        <p:txBody>
          <a:bodyPr tIns="0" rIns="0" bIns="0" anchor="b">
            <a:normAutofit/>
          </a:bodyPr>
          <a:lstStyle>
            <a:lvl1pPr marL="0" indent="0">
              <a:buNone/>
              <a:defRPr sz="1100" b="1">
                <a:solidFill>
                  <a:schemeClr val="bg1"/>
                </a:solidFill>
              </a:defRPr>
            </a:lvl1pPr>
          </a:lstStyle>
          <a:p>
            <a:r>
              <a:rPr lang="it-IT" dirty="0"/>
              <a:t>Luogo</a:t>
            </a:r>
          </a:p>
        </p:txBody>
      </p:sp>
      <p:pic>
        <p:nvPicPr>
          <p:cNvPr id="4" name="Elemento grafico 3">
            <a:extLst>
              <a:ext uri="{FF2B5EF4-FFF2-40B4-BE49-F238E27FC236}">
                <a16:creationId xmlns:a16="http://schemas.microsoft.com/office/drawing/2014/main" id="{C47CD2EC-C2EE-CE56-4888-D229917BDC5C}"/>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725232" y="-408488"/>
            <a:ext cx="4977890" cy="2459663"/>
          </a:xfrm>
          <a:prstGeom prst="rect">
            <a:avLst/>
          </a:prstGeom>
        </p:spPr>
      </p:pic>
    </p:spTree>
    <p:extLst>
      <p:ext uri="{BB962C8B-B14F-4D97-AF65-F5344CB8AC3E}">
        <p14:creationId xmlns:p14="http://schemas.microsoft.com/office/powerpoint/2010/main" val="412581997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C1_cover_con_immagine-B">
    <p:bg>
      <p:bgPr>
        <a:solidFill>
          <a:schemeClr val="bg2"/>
        </a:solidFill>
        <a:effectLst/>
      </p:bgPr>
    </p:bg>
    <p:spTree>
      <p:nvGrpSpPr>
        <p:cNvPr id="1" name=""/>
        <p:cNvGrpSpPr/>
        <p:nvPr/>
      </p:nvGrpSpPr>
      <p:grpSpPr>
        <a:xfrm>
          <a:off x="0" y="0"/>
          <a:ext cx="0" cy="0"/>
          <a:chOff x="0" y="0"/>
          <a:chExt cx="0" cy="0"/>
        </a:xfrm>
      </p:grpSpPr>
      <p:pic>
        <p:nvPicPr>
          <p:cNvPr id="13" name="Segnaposto immagine 10" descr="Immagine che contiene aria aperta, torre, edificio, Edificio commerciale&#10;&#10;Descrizione generata automaticamente">
            <a:extLst>
              <a:ext uri="{FF2B5EF4-FFF2-40B4-BE49-F238E27FC236}">
                <a16:creationId xmlns:a16="http://schemas.microsoft.com/office/drawing/2014/main" id="{222B8961-E65B-B935-F3CC-8E82F8AE7A7F}"/>
              </a:ext>
            </a:extLst>
          </p:cNvPr>
          <p:cNvPicPr>
            <a:picLocks noChangeAspect="1"/>
          </p:cNvPicPr>
          <p:nvPr userDrawn="1"/>
        </p:nvPicPr>
        <p:blipFill rotWithShape="1">
          <a:blip r:embed="rId2">
            <a:extLst>
              <a:ext uri="{28A0092B-C50C-407E-A947-70E740481C1C}">
                <a14:useLocalDpi xmlns:a14="http://schemas.microsoft.com/office/drawing/2010/main"/>
              </a:ext>
            </a:extLst>
          </a:blip>
          <a:srcRect t="320" r="41808" b="7709"/>
          <a:stretch/>
        </p:blipFill>
        <p:spPr>
          <a:xfrm>
            <a:off x="2586037" y="-191069"/>
            <a:ext cx="6871861" cy="5622878"/>
          </a:xfrm>
          <a:prstGeom prst="rect">
            <a:avLst/>
          </a:prstGeom>
        </p:spPr>
      </p:pic>
      <p:pic>
        <p:nvPicPr>
          <p:cNvPr id="6" name="Immagine 5" descr="Immagine che contiene Elementi grafici, arte&#10;&#10;Descrizione generata automaticamente">
            <a:extLst>
              <a:ext uri="{FF2B5EF4-FFF2-40B4-BE49-F238E27FC236}">
                <a16:creationId xmlns:a16="http://schemas.microsoft.com/office/drawing/2014/main" id="{B90D862E-0A67-7CD7-00C1-EC29D239F8AB}"/>
              </a:ext>
            </a:extLst>
          </p:cNvPr>
          <p:cNvPicPr>
            <a:picLocks noChangeAspect="1"/>
          </p:cNvPicPr>
          <p:nvPr userDrawn="1"/>
        </p:nvPicPr>
        <p:blipFill>
          <a:blip r:embed="rId3"/>
          <a:stretch>
            <a:fillRect/>
          </a:stretch>
        </p:blipFill>
        <p:spPr>
          <a:xfrm>
            <a:off x="0" y="0"/>
            <a:ext cx="9144000" cy="5143500"/>
          </a:xfrm>
          <a:prstGeom prst="rect">
            <a:avLst/>
          </a:prstGeom>
        </p:spPr>
      </p:pic>
      <p:sp>
        <p:nvSpPr>
          <p:cNvPr id="2" name="Titolo 1">
            <a:extLst>
              <a:ext uri="{FF2B5EF4-FFF2-40B4-BE49-F238E27FC236}">
                <a16:creationId xmlns:a16="http://schemas.microsoft.com/office/drawing/2014/main" id="{E9F5B7B7-05F6-B140-9D7C-C932BB4AB0CF}"/>
              </a:ext>
            </a:extLst>
          </p:cNvPr>
          <p:cNvSpPr>
            <a:spLocks noGrp="1"/>
          </p:cNvSpPr>
          <p:nvPr>
            <p:ph type="title" hasCustomPrompt="1"/>
          </p:nvPr>
        </p:nvSpPr>
        <p:spPr>
          <a:xfrm>
            <a:off x="457199" y="1842507"/>
            <a:ext cx="5040000" cy="454762"/>
          </a:xfrm>
        </p:spPr>
        <p:txBody>
          <a:bodyPr>
            <a:noAutofit/>
          </a:bodyPr>
          <a:lstStyle>
            <a:lvl1pPr algn="l">
              <a:defRPr sz="2500" b="1">
                <a:solidFill>
                  <a:schemeClr val="bg1"/>
                </a:solidFill>
              </a:defRPr>
            </a:lvl1pPr>
          </a:lstStyle>
          <a:p>
            <a:r>
              <a:rPr lang="it-IT" dirty="0"/>
              <a:t>Titolo della Presentazione</a:t>
            </a:r>
          </a:p>
        </p:txBody>
      </p:sp>
      <p:sp>
        <p:nvSpPr>
          <p:cNvPr id="3" name="Segnaposto data 2">
            <a:extLst>
              <a:ext uri="{FF2B5EF4-FFF2-40B4-BE49-F238E27FC236}">
                <a16:creationId xmlns:a16="http://schemas.microsoft.com/office/drawing/2014/main" id="{514ACDBA-BEF4-1746-8707-D483628BE613}"/>
              </a:ext>
            </a:extLst>
          </p:cNvPr>
          <p:cNvSpPr>
            <a:spLocks noGrp="1"/>
          </p:cNvSpPr>
          <p:nvPr>
            <p:ph type="dt" sz="half" idx="10"/>
          </p:nvPr>
        </p:nvSpPr>
        <p:spPr>
          <a:xfrm>
            <a:off x="452438" y="3668532"/>
            <a:ext cx="2133600" cy="273844"/>
          </a:xfrm>
        </p:spPr>
        <p:txBody>
          <a:bodyPr/>
          <a:lstStyle>
            <a:lvl1pPr algn="l">
              <a:defRPr sz="1000">
                <a:solidFill>
                  <a:schemeClr val="bg1"/>
                </a:solidFill>
              </a:defRPr>
            </a:lvl1pPr>
          </a:lstStyle>
          <a:p>
            <a:fld id="{229CCB80-A20E-7D4D-BAB1-2BD8528003A9}" type="datetime4">
              <a:rPr lang="it-IT" smtClean="0"/>
              <a:pPr/>
              <a:t>10 febbraio 2025</a:t>
            </a:fld>
            <a:endParaRPr lang="it-IT" dirty="0"/>
          </a:p>
        </p:txBody>
      </p:sp>
      <p:sp>
        <p:nvSpPr>
          <p:cNvPr id="7" name="Segnaposto testo 6">
            <a:extLst>
              <a:ext uri="{FF2B5EF4-FFF2-40B4-BE49-F238E27FC236}">
                <a16:creationId xmlns:a16="http://schemas.microsoft.com/office/drawing/2014/main" id="{3E35F066-A880-0949-932D-77B770C10E33}"/>
              </a:ext>
            </a:extLst>
          </p:cNvPr>
          <p:cNvSpPr>
            <a:spLocks noGrp="1"/>
          </p:cNvSpPr>
          <p:nvPr>
            <p:ph type="body" sz="quarter" idx="13" hasCustomPrompt="1"/>
          </p:nvPr>
        </p:nvSpPr>
        <p:spPr>
          <a:xfrm>
            <a:off x="454025" y="2399083"/>
            <a:ext cx="5040000" cy="736003"/>
          </a:xfrm>
        </p:spPr>
        <p:txBody>
          <a:bodyPr>
            <a:noAutofit/>
          </a:bodyPr>
          <a:lstStyle>
            <a:lvl1pPr marL="0" indent="0">
              <a:buNone/>
              <a:defRPr sz="1900" b="0">
                <a:solidFill>
                  <a:schemeClr val="bg1"/>
                </a:solidFill>
              </a:defRPr>
            </a:lvl1pPr>
          </a:lstStyle>
          <a:p>
            <a:r>
              <a:rPr lang="it-IT" dirty="0"/>
              <a:t>Sottotitolo della Presentazione</a:t>
            </a:r>
          </a:p>
        </p:txBody>
      </p:sp>
      <p:sp>
        <p:nvSpPr>
          <p:cNvPr id="10" name="Segnaposto contenuto 9">
            <a:extLst>
              <a:ext uri="{FF2B5EF4-FFF2-40B4-BE49-F238E27FC236}">
                <a16:creationId xmlns:a16="http://schemas.microsoft.com/office/drawing/2014/main" id="{2AABDA3B-A331-8A47-B62E-83079A9AC716}"/>
              </a:ext>
            </a:extLst>
          </p:cNvPr>
          <p:cNvSpPr>
            <a:spLocks noGrp="1"/>
          </p:cNvSpPr>
          <p:nvPr>
            <p:ph sz="quarter" idx="14" hasCustomPrompt="1"/>
          </p:nvPr>
        </p:nvSpPr>
        <p:spPr>
          <a:xfrm>
            <a:off x="452438" y="3377939"/>
            <a:ext cx="2224087" cy="317500"/>
          </a:xfrm>
        </p:spPr>
        <p:txBody>
          <a:bodyPr tIns="0" rIns="0" bIns="0" anchor="b">
            <a:normAutofit/>
          </a:bodyPr>
          <a:lstStyle>
            <a:lvl1pPr marL="0" indent="0">
              <a:buNone/>
              <a:defRPr sz="1100" b="1">
                <a:solidFill>
                  <a:schemeClr val="bg1"/>
                </a:solidFill>
              </a:defRPr>
            </a:lvl1pPr>
          </a:lstStyle>
          <a:p>
            <a:r>
              <a:rPr lang="it-IT" dirty="0"/>
              <a:t>Luogo</a:t>
            </a:r>
          </a:p>
        </p:txBody>
      </p:sp>
      <p:pic>
        <p:nvPicPr>
          <p:cNvPr id="4" name="Elemento grafico 3">
            <a:extLst>
              <a:ext uri="{FF2B5EF4-FFF2-40B4-BE49-F238E27FC236}">
                <a16:creationId xmlns:a16="http://schemas.microsoft.com/office/drawing/2014/main" id="{F78AE782-3C9D-86EF-5FFD-8F22B8F47F8C}"/>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725232" y="-408488"/>
            <a:ext cx="4977890" cy="2459663"/>
          </a:xfrm>
          <a:prstGeom prst="rect">
            <a:avLst/>
          </a:prstGeom>
        </p:spPr>
      </p:pic>
    </p:spTree>
    <p:extLst>
      <p:ext uri="{BB962C8B-B14F-4D97-AF65-F5344CB8AC3E}">
        <p14:creationId xmlns:p14="http://schemas.microsoft.com/office/powerpoint/2010/main" val="174596417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ivisorio_neutro_">
    <p:bg>
      <p:bgPr>
        <a:solidFill>
          <a:schemeClr val="bg1">
            <a:lumMod val="85000"/>
          </a:schemeClr>
        </a:solidFill>
        <a:effectLst/>
      </p:bgPr>
    </p:bg>
    <p:spTree>
      <p:nvGrpSpPr>
        <p:cNvPr id="1" name=""/>
        <p:cNvGrpSpPr/>
        <p:nvPr/>
      </p:nvGrpSpPr>
      <p:grpSpPr>
        <a:xfrm>
          <a:off x="0" y="0"/>
          <a:ext cx="0" cy="0"/>
          <a:chOff x="0" y="0"/>
          <a:chExt cx="0" cy="0"/>
        </a:xfrm>
      </p:grpSpPr>
      <p:pic>
        <p:nvPicPr>
          <p:cNvPr id="9" name="Immagine 8" descr="Immagine che contiene nero, Elementi grafici, bianco e nero, arte&#10;&#10;Descrizione generata automaticamente">
            <a:extLst>
              <a:ext uri="{FF2B5EF4-FFF2-40B4-BE49-F238E27FC236}">
                <a16:creationId xmlns:a16="http://schemas.microsoft.com/office/drawing/2014/main" id="{5BF0B1F4-0DD3-DB7D-D39F-1E131C7DC874}"/>
              </a:ext>
            </a:extLst>
          </p:cNvPr>
          <p:cNvPicPr>
            <a:picLocks noChangeAspect="1"/>
          </p:cNvPicPr>
          <p:nvPr userDrawn="1"/>
        </p:nvPicPr>
        <p:blipFill>
          <a:blip r:embed="rId2"/>
          <a:stretch>
            <a:fillRect/>
          </a:stretch>
        </p:blipFill>
        <p:spPr>
          <a:xfrm>
            <a:off x="4862512" y="0"/>
            <a:ext cx="4281488" cy="5143500"/>
          </a:xfrm>
          <a:prstGeom prst="rect">
            <a:avLst/>
          </a:prstGeom>
        </p:spPr>
      </p:pic>
      <p:sp>
        <p:nvSpPr>
          <p:cNvPr id="13" name="Segnaposto testo 12">
            <a:extLst>
              <a:ext uri="{FF2B5EF4-FFF2-40B4-BE49-F238E27FC236}">
                <a16:creationId xmlns:a16="http://schemas.microsoft.com/office/drawing/2014/main" id="{A1A3A089-3317-3144-92C3-52B651962973}"/>
              </a:ext>
            </a:extLst>
          </p:cNvPr>
          <p:cNvSpPr>
            <a:spLocks noGrp="1"/>
          </p:cNvSpPr>
          <p:nvPr>
            <p:ph type="body" sz="quarter" idx="13" hasCustomPrompt="1"/>
          </p:nvPr>
        </p:nvSpPr>
        <p:spPr>
          <a:xfrm>
            <a:off x="457200" y="1592651"/>
            <a:ext cx="2081213" cy="429338"/>
          </a:xfrm>
        </p:spPr>
        <p:txBody>
          <a:bodyPr>
            <a:normAutofit/>
          </a:bodyPr>
          <a:lstStyle>
            <a:lvl1pPr marL="0" indent="0">
              <a:buNone/>
              <a:defRPr sz="1800" b="1">
                <a:solidFill>
                  <a:schemeClr val="bg2"/>
                </a:solidFill>
              </a:defRPr>
            </a:lvl1pPr>
          </a:lstStyle>
          <a:p>
            <a:r>
              <a:rPr lang="it-IT" dirty="0"/>
              <a:t>00</a:t>
            </a:r>
          </a:p>
        </p:txBody>
      </p:sp>
      <p:sp>
        <p:nvSpPr>
          <p:cNvPr id="6" name="Segnaposto data 2">
            <a:extLst>
              <a:ext uri="{FF2B5EF4-FFF2-40B4-BE49-F238E27FC236}">
                <a16:creationId xmlns:a16="http://schemas.microsoft.com/office/drawing/2014/main" id="{1E9BF24D-6B8E-D614-5ABA-04DD88C800EF}"/>
              </a:ext>
            </a:extLst>
          </p:cNvPr>
          <p:cNvSpPr>
            <a:spLocks noGrp="1"/>
          </p:cNvSpPr>
          <p:nvPr>
            <p:ph type="dt" sz="half" idx="10"/>
          </p:nvPr>
        </p:nvSpPr>
        <p:spPr>
          <a:xfrm>
            <a:off x="2438400" y="4826897"/>
            <a:ext cx="2133600" cy="273844"/>
          </a:xfrm>
        </p:spPr>
        <p:txBody>
          <a:bodyPr/>
          <a:lstStyle>
            <a:lvl1pPr>
              <a:defRPr>
                <a:solidFill>
                  <a:schemeClr val="tx1"/>
                </a:solidFill>
              </a:defRPr>
            </a:lvl1pPr>
          </a:lstStyle>
          <a:p>
            <a:fld id="{DBDE2CB3-2695-C34B-8AC6-A10943221B01}" type="datetime4">
              <a:rPr lang="it-IT" smtClean="0"/>
              <a:pPr/>
              <a:t>10 febbraio 2025</a:t>
            </a:fld>
            <a:endParaRPr lang="it-IT" dirty="0"/>
          </a:p>
        </p:txBody>
      </p:sp>
      <p:sp>
        <p:nvSpPr>
          <p:cNvPr id="7" name="Segnaposto piè di pagina 3">
            <a:extLst>
              <a:ext uri="{FF2B5EF4-FFF2-40B4-BE49-F238E27FC236}">
                <a16:creationId xmlns:a16="http://schemas.microsoft.com/office/drawing/2014/main" id="{9A09FEDF-6F8E-E34B-43C5-2196816A338D}"/>
              </a:ext>
            </a:extLst>
          </p:cNvPr>
          <p:cNvSpPr>
            <a:spLocks noGrp="1"/>
          </p:cNvSpPr>
          <p:nvPr>
            <p:ph type="ftr" sz="quarter" idx="11"/>
          </p:nvPr>
        </p:nvSpPr>
        <p:spPr>
          <a:xfrm>
            <a:off x="4572000" y="4826897"/>
            <a:ext cx="2895600" cy="273844"/>
          </a:xfrm>
        </p:spPr>
        <p:txBody>
          <a:bodyPr/>
          <a:lstStyle>
            <a:lvl1pPr>
              <a:defRPr>
                <a:solidFill>
                  <a:schemeClr val="tx1"/>
                </a:solidFill>
              </a:defRPr>
            </a:lvl1pPr>
          </a:lstStyle>
          <a:p>
            <a:r>
              <a:rPr lang="it-IT" dirty="0"/>
              <a:t>Spazio per il titolo della presentazione</a:t>
            </a:r>
          </a:p>
        </p:txBody>
      </p:sp>
      <p:sp>
        <p:nvSpPr>
          <p:cNvPr id="8" name="Segnaposto numero diapositiva 4">
            <a:extLst>
              <a:ext uri="{FF2B5EF4-FFF2-40B4-BE49-F238E27FC236}">
                <a16:creationId xmlns:a16="http://schemas.microsoft.com/office/drawing/2014/main" id="{B31B8824-FA7D-1DCD-3BC6-1AC7F1335954}"/>
              </a:ext>
            </a:extLst>
          </p:cNvPr>
          <p:cNvSpPr>
            <a:spLocks noGrp="1"/>
          </p:cNvSpPr>
          <p:nvPr>
            <p:ph type="sldNum" sz="quarter" idx="12"/>
          </p:nvPr>
        </p:nvSpPr>
        <p:spPr>
          <a:xfrm>
            <a:off x="8314804" y="4840032"/>
            <a:ext cx="371996" cy="273844"/>
          </a:xfrm>
        </p:spPr>
        <p:txBody>
          <a:bodyPr/>
          <a:lstStyle>
            <a:lvl1pPr>
              <a:defRPr>
                <a:solidFill>
                  <a:schemeClr val="tx1"/>
                </a:solidFill>
              </a:defRPr>
            </a:lvl1pPr>
          </a:lstStyle>
          <a:p>
            <a:fld id="{C25C678E-4F8A-3F41-9C87-B58FCDFA0442}" type="slidenum">
              <a:rPr lang="it-IT" smtClean="0"/>
              <a:pPr/>
              <a:t>‹N›</a:t>
            </a:fld>
            <a:endParaRPr lang="it-IT" dirty="0"/>
          </a:p>
        </p:txBody>
      </p:sp>
      <p:sp>
        <p:nvSpPr>
          <p:cNvPr id="21" name="Titolo 1">
            <a:extLst>
              <a:ext uri="{FF2B5EF4-FFF2-40B4-BE49-F238E27FC236}">
                <a16:creationId xmlns:a16="http://schemas.microsoft.com/office/drawing/2014/main" id="{D3C83BD2-89E8-CF99-75C8-8BAB0C361156}"/>
              </a:ext>
            </a:extLst>
          </p:cNvPr>
          <p:cNvSpPr>
            <a:spLocks noGrp="1"/>
          </p:cNvSpPr>
          <p:nvPr>
            <p:ph type="title" hasCustomPrompt="1"/>
          </p:nvPr>
        </p:nvSpPr>
        <p:spPr>
          <a:xfrm>
            <a:off x="457200" y="2037542"/>
            <a:ext cx="7020000" cy="1080000"/>
          </a:xfrm>
        </p:spPr>
        <p:txBody>
          <a:bodyPr anchor="t">
            <a:normAutofit/>
          </a:bodyPr>
          <a:lstStyle>
            <a:lvl1pPr algn="l">
              <a:defRPr sz="2200">
                <a:solidFill>
                  <a:schemeClr val="bg2"/>
                </a:solidFill>
              </a:defRPr>
            </a:lvl1pPr>
          </a:lstStyle>
          <a:p>
            <a:r>
              <a:rPr lang="it-IT" dirty="0"/>
              <a:t>Titolo del Divisorio - Generale</a:t>
            </a:r>
          </a:p>
        </p:txBody>
      </p:sp>
      <p:pic>
        <p:nvPicPr>
          <p:cNvPr id="5" name="Elemento grafico 4">
            <a:extLst>
              <a:ext uri="{FF2B5EF4-FFF2-40B4-BE49-F238E27FC236}">
                <a16:creationId xmlns:a16="http://schemas.microsoft.com/office/drawing/2014/main" id="{64F016CA-BA1B-D890-B1FB-7F9E6E6D3ECD}"/>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51763" y="4515727"/>
            <a:ext cx="1711950" cy="845904"/>
          </a:xfrm>
          <a:prstGeom prst="rect">
            <a:avLst/>
          </a:prstGeom>
        </p:spPr>
      </p:pic>
    </p:spTree>
    <p:extLst>
      <p:ext uri="{BB962C8B-B14F-4D97-AF65-F5344CB8AC3E}">
        <p14:creationId xmlns:p14="http://schemas.microsoft.com/office/powerpoint/2010/main" val="364612679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husura">
    <p:bg>
      <p:bgPr>
        <a:solidFill>
          <a:schemeClr val="bg2"/>
        </a:solidFill>
        <a:effectLst/>
      </p:bgPr>
    </p:bg>
    <p:spTree>
      <p:nvGrpSpPr>
        <p:cNvPr id="1" name=""/>
        <p:cNvGrpSpPr/>
        <p:nvPr/>
      </p:nvGrpSpPr>
      <p:grpSpPr>
        <a:xfrm>
          <a:off x="0" y="0"/>
          <a:ext cx="0" cy="0"/>
          <a:chOff x="0" y="0"/>
          <a:chExt cx="0" cy="0"/>
        </a:xfrm>
      </p:grpSpPr>
      <p:pic>
        <p:nvPicPr>
          <p:cNvPr id="7" name="Immagine 6" descr="Immagine che contiene Elementi grafici, arte, creatività, design&#10;&#10;Descrizione generata automaticamente con attendibilità media">
            <a:extLst>
              <a:ext uri="{FF2B5EF4-FFF2-40B4-BE49-F238E27FC236}">
                <a16:creationId xmlns:a16="http://schemas.microsoft.com/office/drawing/2014/main" id="{E44DF7E8-E0F0-65EF-1A93-5BDA6E8DBD53}"/>
              </a:ext>
            </a:extLst>
          </p:cNvPr>
          <p:cNvPicPr>
            <a:picLocks noChangeAspect="1"/>
          </p:cNvPicPr>
          <p:nvPr userDrawn="1"/>
        </p:nvPicPr>
        <p:blipFill>
          <a:blip r:embed="rId2"/>
          <a:stretch>
            <a:fillRect/>
          </a:stretch>
        </p:blipFill>
        <p:spPr>
          <a:xfrm>
            <a:off x="0" y="1"/>
            <a:ext cx="9144000" cy="5143500"/>
          </a:xfrm>
          <a:prstGeom prst="rect">
            <a:avLst/>
          </a:prstGeom>
        </p:spPr>
      </p:pic>
      <p:sp>
        <p:nvSpPr>
          <p:cNvPr id="10" name="CasellaDiTesto 9">
            <a:extLst>
              <a:ext uri="{FF2B5EF4-FFF2-40B4-BE49-F238E27FC236}">
                <a16:creationId xmlns:a16="http://schemas.microsoft.com/office/drawing/2014/main" id="{BFEFB372-C975-042C-236C-4EB87F3BA2B7}"/>
              </a:ext>
            </a:extLst>
          </p:cNvPr>
          <p:cNvSpPr txBox="1"/>
          <p:nvPr userDrawn="1"/>
        </p:nvSpPr>
        <p:spPr>
          <a:xfrm>
            <a:off x="457200" y="1876806"/>
            <a:ext cx="3072809" cy="384721"/>
          </a:xfrm>
          <a:prstGeom prst="rect">
            <a:avLst/>
          </a:prstGeom>
          <a:noFill/>
        </p:spPr>
        <p:txBody>
          <a:bodyPr wrap="square" lIns="0" tIns="0" rIns="0" bIns="0" rtlCol="0">
            <a:spAutoFit/>
          </a:bodyPr>
          <a:lstStyle/>
          <a:p>
            <a:r>
              <a:rPr lang="it-IT" sz="2500" b="1" dirty="0">
                <a:solidFill>
                  <a:schemeClr val="bg1"/>
                </a:solidFill>
                <a:latin typeface="+mj-lt"/>
              </a:rPr>
              <a:t>Grazie.</a:t>
            </a:r>
          </a:p>
        </p:txBody>
      </p:sp>
      <p:pic>
        <p:nvPicPr>
          <p:cNvPr id="2" name="Elemento grafico 1">
            <a:extLst>
              <a:ext uri="{FF2B5EF4-FFF2-40B4-BE49-F238E27FC236}">
                <a16:creationId xmlns:a16="http://schemas.microsoft.com/office/drawing/2014/main" id="{185CB43A-A1B8-0537-E085-AAF621B5008B}"/>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725232" y="-408488"/>
            <a:ext cx="4977890" cy="2459663"/>
          </a:xfrm>
          <a:prstGeom prst="rect">
            <a:avLst/>
          </a:prstGeom>
        </p:spPr>
      </p:pic>
    </p:spTree>
    <p:extLst>
      <p:ext uri="{BB962C8B-B14F-4D97-AF65-F5344CB8AC3E}">
        <p14:creationId xmlns:p14="http://schemas.microsoft.com/office/powerpoint/2010/main" val="338997206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ingola colonna">
    <p:spTree>
      <p:nvGrpSpPr>
        <p:cNvPr id="1" name=""/>
        <p:cNvGrpSpPr/>
        <p:nvPr/>
      </p:nvGrpSpPr>
      <p:grpSpPr>
        <a:xfrm>
          <a:off x="0" y="0"/>
          <a:ext cx="0" cy="0"/>
          <a:chOff x="0" y="0"/>
          <a:chExt cx="0" cy="0"/>
        </a:xfrm>
      </p:grpSpPr>
      <p:sp>
        <p:nvSpPr>
          <p:cNvPr id="5" name="Segnaposto numero diapositiva 4">
            <a:extLst>
              <a:ext uri="{FF2B5EF4-FFF2-40B4-BE49-F238E27FC236}">
                <a16:creationId xmlns:a16="http://schemas.microsoft.com/office/drawing/2014/main" id="{A72B8283-F383-764C-BEF3-A49B5106B149}"/>
              </a:ext>
            </a:extLst>
          </p:cNvPr>
          <p:cNvSpPr>
            <a:spLocks noGrp="1"/>
          </p:cNvSpPr>
          <p:nvPr>
            <p:ph type="sldNum" sz="quarter" idx="12"/>
          </p:nvPr>
        </p:nvSpPr>
        <p:spPr/>
        <p:txBody>
          <a:bodyPr/>
          <a:lstStyle/>
          <a:p>
            <a:fld id="{C25C678E-4F8A-3F41-9C87-B58FCDFA0442}" type="slidenum">
              <a:rPr lang="it-IT" smtClean="0"/>
              <a:pPr/>
              <a:t>‹N›</a:t>
            </a:fld>
            <a:endParaRPr lang="it-IT" dirty="0"/>
          </a:p>
        </p:txBody>
      </p:sp>
      <p:sp>
        <p:nvSpPr>
          <p:cNvPr id="6" name="Segnaposto data 5">
            <a:extLst>
              <a:ext uri="{FF2B5EF4-FFF2-40B4-BE49-F238E27FC236}">
                <a16:creationId xmlns:a16="http://schemas.microsoft.com/office/drawing/2014/main" id="{6D3921AA-D032-C141-8DA5-26AAB774E166}"/>
              </a:ext>
            </a:extLst>
          </p:cNvPr>
          <p:cNvSpPr>
            <a:spLocks noGrp="1"/>
          </p:cNvSpPr>
          <p:nvPr>
            <p:ph type="dt" sz="half" idx="15"/>
          </p:nvPr>
        </p:nvSpPr>
        <p:spPr/>
        <p:txBody>
          <a:bodyPr/>
          <a:lstStyle/>
          <a:p>
            <a:fld id="{1856183C-70D4-564F-A9FA-246E3E1A026E}" type="datetime4">
              <a:rPr lang="it-IT" smtClean="0"/>
              <a:t>10 febbraio 2025</a:t>
            </a:fld>
            <a:endParaRPr lang="it-IT" dirty="0"/>
          </a:p>
        </p:txBody>
      </p:sp>
      <p:sp>
        <p:nvSpPr>
          <p:cNvPr id="12" name="Segnaposto piè di pagina 11">
            <a:extLst>
              <a:ext uri="{FF2B5EF4-FFF2-40B4-BE49-F238E27FC236}">
                <a16:creationId xmlns:a16="http://schemas.microsoft.com/office/drawing/2014/main" id="{24F9D46C-81DC-AF40-833E-A7AE9DCCAB36}"/>
              </a:ext>
            </a:extLst>
          </p:cNvPr>
          <p:cNvSpPr>
            <a:spLocks noGrp="1"/>
          </p:cNvSpPr>
          <p:nvPr>
            <p:ph type="ftr" sz="quarter" idx="16"/>
          </p:nvPr>
        </p:nvSpPr>
        <p:spPr>
          <a:xfrm>
            <a:off x="4572000" y="4826897"/>
            <a:ext cx="2880000" cy="273844"/>
          </a:xfrm>
        </p:spPr>
        <p:txBody>
          <a:bodyPr/>
          <a:lstStyle/>
          <a:p>
            <a:r>
              <a:rPr lang="it-IT"/>
              <a:t>Spazio per il titolo della presentazione</a:t>
            </a:r>
            <a:endParaRPr lang="it-IT" dirty="0"/>
          </a:p>
        </p:txBody>
      </p:sp>
      <p:sp>
        <p:nvSpPr>
          <p:cNvPr id="13" name="Segnaposto contenuto 12">
            <a:extLst>
              <a:ext uri="{FF2B5EF4-FFF2-40B4-BE49-F238E27FC236}">
                <a16:creationId xmlns:a16="http://schemas.microsoft.com/office/drawing/2014/main" id="{C3F81581-1F0F-A645-B943-AC93B4A185F1}"/>
              </a:ext>
            </a:extLst>
          </p:cNvPr>
          <p:cNvSpPr>
            <a:spLocks noGrp="1"/>
          </p:cNvSpPr>
          <p:nvPr>
            <p:ph sz="quarter" idx="19" hasCustomPrompt="1"/>
          </p:nvPr>
        </p:nvSpPr>
        <p:spPr>
          <a:xfrm>
            <a:off x="468313" y="1416050"/>
            <a:ext cx="6984000" cy="3135313"/>
          </a:xfrm>
        </p:spPr>
        <p:txBody>
          <a:bodyPr tIns="0" bIns="0">
            <a:noAutofit/>
          </a:bodyPr>
          <a:lstStyle>
            <a:lvl1pPr>
              <a:defRPr>
                <a:solidFill>
                  <a:schemeClr val="tx1"/>
                </a:solidFill>
              </a:defRPr>
            </a:lvl1pPr>
          </a:lstStyle>
          <a:p>
            <a:r>
              <a:rPr lang="it-IT" dirty="0"/>
              <a:t>Modifica gli stili del testo dello schema
Secondo livello
Terzo livello
Quarto livello
Quinto livello</a:t>
            </a:r>
          </a:p>
        </p:txBody>
      </p:sp>
      <p:sp>
        <p:nvSpPr>
          <p:cNvPr id="3" name="Titolo 2">
            <a:extLst>
              <a:ext uri="{FF2B5EF4-FFF2-40B4-BE49-F238E27FC236}">
                <a16:creationId xmlns:a16="http://schemas.microsoft.com/office/drawing/2014/main" id="{26B568C8-C48B-7745-9138-EA5FC0311134}"/>
              </a:ext>
            </a:extLst>
          </p:cNvPr>
          <p:cNvSpPr>
            <a:spLocks noGrp="1"/>
          </p:cNvSpPr>
          <p:nvPr>
            <p:ph type="title"/>
          </p:nvPr>
        </p:nvSpPr>
        <p:spPr/>
        <p:txBody>
          <a:bodyPr/>
          <a:lstStyle>
            <a:lvl1pPr>
              <a:defRPr>
                <a:solidFill>
                  <a:schemeClr val="tx1"/>
                </a:solidFill>
              </a:defRPr>
            </a:lvl1pPr>
          </a:lstStyle>
          <a:p>
            <a:r>
              <a:rPr lang="it-IT" dirty="0"/>
              <a:t>Fare clic per modificare lo stile del titolo dello schema</a:t>
            </a:r>
          </a:p>
        </p:txBody>
      </p:sp>
      <p:sp>
        <p:nvSpPr>
          <p:cNvPr id="9" name="Segnaposto testo 10">
            <a:extLst>
              <a:ext uri="{FF2B5EF4-FFF2-40B4-BE49-F238E27FC236}">
                <a16:creationId xmlns:a16="http://schemas.microsoft.com/office/drawing/2014/main" id="{D2C93101-2B48-8741-8D92-DE207CEE86E7}"/>
              </a:ext>
            </a:extLst>
          </p:cNvPr>
          <p:cNvSpPr>
            <a:spLocks noGrp="1"/>
          </p:cNvSpPr>
          <p:nvPr>
            <p:ph type="body" sz="quarter" idx="18" hasCustomPrompt="1"/>
          </p:nvPr>
        </p:nvSpPr>
        <p:spPr>
          <a:xfrm>
            <a:off x="468313" y="772457"/>
            <a:ext cx="4883150" cy="398463"/>
          </a:xfrm>
        </p:spPr>
        <p:txBody>
          <a:bodyPr>
            <a:noAutofit/>
          </a:bodyPr>
          <a:lstStyle>
            <a:lvl1pPr marL="0" indent="0">
              <a:buNone/>
              <a:defRPr sz="1500">
                <a:solidFill>
                  <a:schemeClr val="tx1">
                    <a:lumMod val="60000"/>
                    <a:lumOff val="40000"/>
                  </a:schemeClr>
                </a:solidFill>
              </a:defRPr>
            </a:lvl1pPr>
          </a:lstStyle>
          <a:p>
            <a:r>
              <a:rPr lang="it-IT" dirty="0"/>
              <a:t>Spazio Sottotitolo</a:t>
            </a:r>
          </a:p>
        </p:txBody>
      </p:sp>
      <p:pic>
        <p:nvPicPr>
          <p:cNvPr id="2" name="Immagine 1" descr="Immagine che contiene nero, oscurità&#10;&#10;Descrizione generata automaticamente">
            <a:extLst>
              <a:ext uri="{FF2B5EF4-FFF2-40B4-BE49-F238E27FC236}">
                <a16:creationId xmlns:a16="http://schemas.microsoft.com/office/drawing/2014/main" id="{4C286DA3-8411-386E-53A7-2ACA867EC0AD}"/>
              </a:ext>
            </a:extLst>
          </p:cNvPr>
          <p:cNvPicPr>
            <a:picLocks noChangeAspect="1"/>
          </p:cNvPicPr>
          <p:nvPr userDrawn="1"/>
        </p:nvPicPr>
        <p:blipFill>
          <a:blip r:embed="rId2">
            <a:alphaModFix amt="8000"/>
          </a:blip>
          <a:stretch>
            <a:fillRect/>
          </a:stretch>
        </p:blipFill>
        <p:spPr>
          <a:xfrm>
            <a:off x="4862512" y="0"/>
            <a:ext cx="4281488" cy="5143500"/>
          </a:xfrm>
          <a:prstGeom prst="rect">
            <a:avLst/>
          </a:prstGeom>
        </p:spPr>
      </p:pic>
    </p:spTree>
    <p:extLst>
      <p:ext uri="{BB962C8B-B14F-4D97-AF65-F5344CB8AC3E}">
        <p14:creationId xmlns:p14="http://schemas.microsoft.com/office/powerpoint/2010/main" val="2640893591"/>
      </p:ext>
    </p:extLst>
  </p:cSld>
  <p:clrMapOvr>
    <a:masterClrMapping/>
  </p:clrMapOvr>
  <p:extLst>
    <p:ext uri="{DCECCB84-F9BA-43D5-87BE-67443E8EF086}">
      <p15:sldGuideLst xmlns:p15="http://schemas.microsoft.com/office/powerpoint/2012/main">
        <p15:guide id="1" pos="2880">
          <p15:clr>
            <a:srgbClr val="FBAE40"/>
          </p15:clr>
        </p15:guide>
        <p15:guide id="2" pos="295">
          <p15:clr>
            <a:srgbClr val="FBAE40"/>
          </p15:clr>
        </p15:guide>
        <p15:guide id="3" pos="2812">
          <p15:clr>
            <a:srgbClr val="FBAE40"/>
          </p15:clr>
        </p15:guide>
        <p15:guide id="4" pos="2948">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doppia colonna solo testo">
    <p:spTree>
      <p:nvGrpSpPr>
        <p:cNvPr id="1" name=""/>
        <p:cNvGrpSpPr/>
        <p:nvPr/>
      </p:nvGrpSpPr>
      <p:grpSpPr>
        <a:xfrm>
          <a:off x="0" y="0"/>
          <a:ext cx="0" cy="0"/>
          <a:chOff x="0" y="0"/>
          <a:chExt cx="0" cy="0"/>
        </a:xfrm>
      </p:grpSpPr>
      <p:sp>
        <p:nvSpPr>
          <p:cNvPr id="5" name="Segnaposto numero diapositiva 4">
            <a:extLst>
              <a:ext uri="{FF2B5EF4-FFF2-40B4-BE49-F238E27FC236}">
                <a16:creationId xmlns:a16="http://schemas.microsoft.com/office/drawing/2014/main" id="{A72B8283-F383-764C-BEF3-A49B5106B149}"/>
              </a:ext>
            </a:extLst>
          </p:cNvPr>
          <p:cNvSpPr>
            <a:spLocks noGrp="1"/>
          </p:cNvSpPr>
          <p:nvPr>
            <p:ph type="sldNum" sz="quarter" idx="12"/>
          </p:nvPr>
        </p:nvSpPr>
        <p:spPr/>
        <p:txBody>
          <a:bodyPr/>
          <a:lstStyle/>
          <a:p>
            <a:fld id="{C25C678E-4F8A-3F41-9C87-B58FCDFA0442}" type="slidenum">
              <a:rPr lang="it-IT" smtClean="0"/>
              <a:pPr/>
              <a:t>‹N›</a:t>
            </a:fld>
            <a:endParaRPr lang="it-IT" dirty="0"/>
          </a:p>
        </p:txBody>
      </p:sp>
      <p:sp>
        <p:nvSpPr>
          <p:cNvPr id="6" name="Segnaposto data 5">
            <a:extLst>
              <a:ext uri="{FF2B5EF4-FFF2-40B4-BE49-F238E27FC236}">
                <a16:creationId xmlns:a16="http://schemas.microsoft.com/office/drawing/2014/main" id="{6D3921AA-D032-C141-8DA5-26AAB774E166}"/>
              </a:ext>
            </a:extLst>
          </p:cNvPr>
          <p:cNvSpPr>
            <a:spLocks noGrp="1"/>
          </p:cNvSpPr>
          <p:nvPr>
            <p:ph type="dt" sz="half" idx="15"/>
          </p:nvPr>
        </p:nvSpPr>
        <p:spPr/>
        <p:txBody>
          <a:bodyPr/>
          <a:lstStyle/>
          <a:p>
            <a:fld id="{D4F82352-887C-4F40-8EC3-1CCCB1A8C7DF}" type="datetime4">
              <a:rPr lang="it-IT" smtClean="0"/>
              <a:t>10 febbraio 2025</a:t>
            </a:fld>
            <a:endParaRPr lang="it-IT" dirty="0"/>
          </a:p>
        </p:txBody>
      </p:sp>
      <p:sp>
        <p:nvSpPr>
          <p:cNvPr id="12" name="Segnaposto piè di pagina 11">
            <a:extLst>
              <a:ext uri="{FF2B5EF4-FFF2-40B4-BE49-F238E27FC236}">
                <a16:creationId xmlns:a16="http://schemas.microsoft.com/office/drawing/2014/main" id="{24F9D46C-81DC-AF40-833E-A7AE9DCCAB36}"/>
              </a:ext>
            </a:extLst>
          </p:cNvPr>
          <p:cNvSpPr>
            <a:spLocks noGrp="1"/>
          </p:cNvSpPr>
          <p:nvPr>
            <p:ph type="ftr" sz="quarter" idx="16"/>
          </p:nvPr>
        </p:nvSpPr>
        <p:spPr>
          <a:xfrm>
            <a:off x="4572000" y="4826897"/>
            <a:ext cx="2880000" cy="273844"/>
          </a:xfrm>
        </p:spPr>
        <p:txBody>
          <a:bodyPr/>
          <a:lstStyle/>
          <a:p>
            <a:r>
              <a:rPr lang="it-IT"/>
              <a:t>Spazio per il titolo della presentazione</a:t>
            </a:r>
            <a:endParaRPr lang="it-IT" dirty="0"/>
          </a:p>
        </p:txBody>
      </p:sp>
      <p:sp>
        <p:nvSpPr>
          <p:cNvPr id="4" name="Segnaposto testo 3">
            <a:extLst>
              <a:ext uri="{FF2B5EF4-FFF2-40B4-BE49-F238E27FC236}">
                <a16:creationId xmlns:a16="http://schemas.microsoft.com/office/drawing/2014/main" id="{5A800561-E46D-2F48-8885-3F2B2722BB5E}"/>
              </a:ext>
            </a:extLst>
          </p:cNvPr>
          <p:cNvSpPr>
            <a:spLocks noGrp="1"/>
          </p:cNvSpPr>
          <p:nvPr>
            <p:ph type="body" sz="quarter" idx="17"/>
          </p:nvPr>
        </p:nvSpPr>
        <p:spPr>
          <a:xfrm>
            <a:off x="468314" y="1416051"/>
            <a:ext cx="6984000" cy="3135312"/>
          </a:xfrm>
        </p:spPr>
        <p:txBody>
          <a:bodyPr tIns="0" bIns="0" numCol="2" spcCol="324000"/>
          <a:lstStyle>
            <a:lvl1pPr>
              <a:defRPr>
                <a:solidFill>
                  <a:schemeClr val="tx1"/>
                </a:solidFill>
              </a:defRPr>
            </a:lvl1pPr>
          </a:lstStyle>
          <a:p>
            <a:r>
              <a:rPr lang="it-IT" dirty="0"/>
              <a:t>Modifica gli stili del testo dello schema
Secondo livello
Terzo livello
Quarto livello
Quinto livello</a:t>
            </a:r>
          </a:p>
        </p:txBody>
      </p:sp>
      <p:sp>
        <p:nvSpPr>
          <p:cNvPr id="3" name="Titolo 2">
            <a:extLst>
              <a:ext uri="{FF2B5EF4-FFF2-40B4-BE49-F238E27FC236}">
                <a16:creationId xmlns:a16="http://schemas.microsoft.com/office/drawing/2014/main" id="{F949DBB2-4A87-6D4A-98DD-32BA1D689F59}"/>
              </a:ext>
            </a:extLst>
          </p:cNvPr>
          <p:cNvSpPr>
            <a:spLocks noGrp="1"/>
          </p:cNvSpPr>
          <p:nvPr>
            <p:ph type="title"/>
          </p:nvPr>
        </p:nvSpPr>
        <p:spPr/>
        <p:txBody>
          <a:bodyPr/>
          <a:lstStyle>
            <a:lvl1pPr>
              <a:defRPr>
                <a:solidFill>
                  <a:schemeClr val="tx1"/>
                </a:solidFill>
              </a:defRPr>
            </a:lvl1pPr>
          </a:lstStyle>
          <a:p>
            <a:r>
              <a:rPr lang="it-IT" dirty="0"/>
              <a:t>Fare clic per modificare lo stile del titolo dello schema</a:t>
            </a:r>
          </a:p>
        </p:txBody>
      </p:sp>
      <p:sp>
        <p:nvSpPr>
          <p:cNvPr id="9" name="Segnaposto testo 10">
            <a:extLst>
              <a:ext uri="{FF2B5EF4-FFF2-40B4-BE49-F238E27FC236}">
                <a16:creationId xmlns:a16="http://schemas.microsoft.com/office/drawing/2014/main" id="{0D1BED97-E787-3E4F-8AB7-D5BD6F7231C4}"/>
              </a:ext>
            </a:extLst>
          </p:cNvPr>
          <p:cNvSpPr>
            <a:spLocks noGrp="1"/>
          </p:cNvSpPr>
          <p:nvPr>
            <p:ph type="body" sz="quarter" idx="18" hasCustomPrompt="1"/>
          </p:nvPr>
        </p:nvSpPr>
        <p:spPr>
          <a:xfrm>
            <a:off x="468313" y="772457"/>
            <a:ext cx="4883150" cy="398463"/>
          </a:xfrm>
        </p:spPr>
        <p:txBody>
          <a:bodyPr>
            <a:noAutofit/>
          </a:bodyPr>
          <a:lstStyle>
            <a:lvl1pPr marL="0" indent="0">
              <a:buNone/>
              <a:defRPr sz="1500">
                <a:solidFill>
                  <a:schemeClr val="tx1">
                    <a:lumMod val="60000"/>
                    <a:lumOff val="40000"/>
                  </a:schemeClr>
                </a:solidFill>
              </a:defRPr>
            </a:lvl1pPr>
          </a:lstStyle>
          <a:p>
            <a:r>
              <a:rPr lang="it-IT" dirty="0"/>
              <a:t>Spazio Sottotitolo</a:t>
            </a:r>
          </a:p>
        </p:txBody>
      </p:sp>
    </p:spTree>
    <p:extLst>
      <p:ext uri="{BB962C8B-B14F-4D97-AF65-F5344CB8AC3E}">
        <p14:creationId xmlns:p14="http://schemas.microsoft.com/office/powerpoint/2010/main" val="765377859"/>
      </p:ext>
    </p:extLst>
  </p:cSld>
  <p:clrMapOvr>
    <a:masterClrMapping/>
  </p:clrMapOvr>
  <p:extLst>
    <p:ext uri="{DCECCB84-F9BA-43D5-87BE-67443E8EF086}">
      <p15:sldGuideLst xmlns:p15="http://schemas.microsoft.com/office/powerpoint/2012/main">
        <p15:guide id="1" pos="2880">
          <p15:clr>
            <a:srgbClr val="FBAE40"/>
          </p15:clr>
        </p15:guide>
        <p15:guide id="2" pos="295">
          <p15:clr>
            <a:srgbClr val="FBAE40"/>
          </p15:clr>
        </p15:guide>
        <p15:guide id="3" pos="2812">
          <p15:clr>
            <a:srgbClr val="FBAE40"/>
          </p15:clr>
        </p15:guide>
        <p15:guide id="4" pos="2948">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doppia colonna txt+contenuto">
    <p:spTree>
      <p:nvGrpSpPr>
        <p:cNvPr id="1" name=""/>
        <p:cNvGrpSpPr/>
        <p:nvPr/>
      </p:nvGrpSpPr>
      <p:grpSpPr>
        <a:xfrm>
          <a:off x="0" y="0"/>
          <a:ext cx="0" cy="0"/>
          <a:chOff x="0" y="0"/>
          <a:chExt cx="0" cy="0"/>
        </a:xfrm>
      </p:grpSpPr>
      <p:sp>
        <p:nvSpPr>
          <p:cNvPr id="5" name="Segnaposto numero diapositiva 4">
            <a:extLst>
              <a:ext uri="{FF2B5EF4-FFF2-40B4-BE49-F238E27FC236}">
                <a16:creationId xmlns:a16="http://schemas.microsoft.com/office/drawing/2014/main" id="{A72B8283-F383-764C-BEF3-A49B5106B149}"/>
              </a:ext>
            </a:extLst>
          </p:cNvPr>
          <p:cNvSpPr>
            <a:spLocks noGrp="1"/>
          </p:cNvSpPr>
          <p:nvPr>
            <p:ph type="sldNum" sz="quarter" idx="12"/>
          </p:nvPr>
        </p:nvSpPr>
        <p:spPr/>
        <p:txBody>
          <a:bodyPr/>
          <a:lstStyle/>
          <a:p>
            <a:fld id="{C25C678E-4F8A-3F41-9C87-B58FCDFA0442}" type="slidenum">
              <a:rPr lang="it-IT" smtClean="0"/>
              <a:pPr/>
              <a:t>‹N›</a:t>
            </a:fld>
            <a:endParaRPr lang="it-IT" dirty="0"/>
          </a:p>
        </p:txBody>
      </p:sp>
      <p:sp>
        <p:nvSpPr>
          <p:cNvPr id="7" name="Segnaposto contenuto 6">
            <a:extLst>
              <a:ext uri="{FF2B5EF4-FFF2-40B4-BE49-F238E27FC236}">
                <a16:creationId xmlns:a16="http://schemas.microsoft.com/office/drawing/2014/main" id="{5578DE73-EA6F-234F-858C-A5136B0E7A57}"/>
              </a:ext>
            </a:extLst>
          </p:cNvPr>
          <p:cNvSpPr>
            <a:spLocks noGrp="1"/>
          </p:cNvSpPr>
          <p:nvPr>
            <p:ph sz="quarter" idx="13"/>
          </p:nvPr>
        </p:nvSpPr>
        <p:spPr>
          <a:xfrm>
            <a:off x="468313" y="1427486"/>
            <a:ext cx="3995737" cy="3123878"/>
          </a:xfrm>
        </p:spPr>
        <p:txBody>
          <a:bodyPr tIns="0" bIns="0"/>
          <a:lstStyle>
            <a:lvl1pPr>
              <a:defRPr>
                <a:solidFill>
                  <a:schemeClr val="tx1"/>
                </a:solidFill>
              </a:defRPr>
            </a:lvl1pPr>
          </a:lstStyle>
          <a:p>
            <a:r>
              <a:rPr lang="it-IT" dirty="0"/>
              <a:t>Modifica gli stili del testo dello schema
Secondo livello
Terzo livello
Quarto livello
Quinto livello</a:t>
            </a:r>
          </a:p>
        </p:txBody>
      </p:sp>
      <p:sp>
        <p:nvSpPr>
          <p:cNvPr id="8" name="Segnaposto contenuto 6">
            <a:extLst>
              <a:ext uri="{FF2B5EF4-FFF2-40B4-BE49-F238E27FC236}">
                <a16:creationId xmlns:a16="http://schemas.microsoft.com/office/drawing/2014/main" id="{DA9F3622-73DE-B04B-9E81-6A7956CEDC9D}"/>
              </a:ext>
            </a:extLst>
          </p:cNvPr>
          <p:cNvSpPr>
            <a:spLocks noGrp="1"/>
          </p:cNvSpPr>
          <p:nvPr>
            <p:ph sz="quarter" idx="14"/>
          </p:nvPr>
        </p:nvSpPr>
        <p:spPr>
          <a:xfrm>
            <a:off x="4679950" y="-1"/>
            <a:ext cx="4464050" cy="4733925"/>
          </a:xfrm>
        </p:spPr>
        <p:txBody>
          <a:bodyPr tIns="0" bIns="0"/>
          <a:lstStyle>
            <a:lvl1pPr>
              <a:defRPr>
                <a:solidFill>
                  <a:schemeClr val="tx1"/>
                </a:solidFill>
              </a:defRPr>
            </a:lvl1pPr>
          </a:lstStyle>
          <a:p>
            <a:r>
              <a:rPr lang="it-IT" dirty="0"/>
              <a:t>Modifica gli stili del testo dello schema
Secondo livello
Terzo livello
Quarto livello
Quinto livello</a:t>
            </a:r>
          </a:p>
        </p:txBody>
      </p:sp>
      <p:sp>
        <p:nvSpPr>
          <p:cNvPr id="6" name="Segnaposto data 5">
            <a:extLst>
              <a:ext uri="{FF2B5EF4-FFF2-40B4-BE49-F238E27FC236}">
                <a16:creationId xmlns:a16="http://schemas.microsoft.com/office/drawing/2014/main" id="{6D3921AA-D032-C141-8DA5-26AAB774E166}"/>
              </a:ext>
            </a:extLst>
          </p:cNvPr>
          <p:cNvSpPr>
            <a:spLocks noGrp="1"/>
          </p:cNvSpPr>
          <p:nvPr>
            <p:ph type="dt" sz="half" idx="15"/>
          </p:nvPr>
        </p:nvSpPr>
        <p:spPr/>
        <p:txBody>
          <a:bodyPr/>
          <a:lstStyle/>
          <a:p>
            <a:fld id="{59AF42E8-08F9-6B46-A972-A1F54542BD36}" type="datetime4">
              <a:rPr lang="it-IT" smtClean="0"/>
              <a:t>10 febbraio 2025</a:t>
            </a:fld>
            <a:endParaRPr lang="it-IT" dirty="0"/>
          </a:p>
        </p:txBody>
      </p:sp>
      <p:sp>
        <p:nvSpPr>
          <p:cNvPr id="12" name="Segnaposto piè di pagina 11">
            <a:extLst>
              <a:ext uri="{FF2B5EF4-FFF2-40B4-BE49-F238E27FC236}">
                <a16:creationId xmlns:a16="http://schemas.microsoft.com/office/drawing/2014/main" id="{24F9D46C-81DC-AF40-833E-A7AE9DCCAB36}"/>
              </a:ext>
            </a:extLst>
          </p:cNvPr>
          <p:cNvSpPr>
            <a:spLocks noGrp="1"/>
          </p:cNvSpPr>
          <p:nvPr>
            <p:ph type="ftr" sz="quarter" idx="16"/>
          </p:nvPr>
        </p:nvSpPr>
        <p:spPr>
          <a:xfrm>
            <a:off x="4572000" y="4826897"/>
            <a:ext cx="2880000" cy="273844"/>
          </a:xfrm>
        </p:spPr>
        <p:txBody>
          <a:bodyPr/>
          <a:lstStyle/>
          <a:p>
            <a:r>
              <a:rPr lang="it-IT"/>
              <a:t>Spazio per il titolo della presentazione</a:t>
            </a:r>
            <a:endParaRPr lang="it-IT" dirty="0"/>
          </a:p>
        </p:txBody>
      </p:sp>
      <p:sp>
        <p:nvSpPr>
          <p:cNvPr id="3" name="Titolo 2">
            <a:extLst>
              <a:ext uri="{FF2B5EF4-FFF2-40B4-BE49-F238E27FC236}">
                <a16:creationId xmlns:a16="http://schemas.microsoft.com/office/drawing/2014/main" id="{DD3B5D0D-5468-1E4B-9ED3-DD0E1C2C6D80}"/>
              </a:ext>
            </a:extLst>
          </p:cNvPr>
          <p:cNvSpPr>
            <a:spLocks noGrp="1"/>
          </p:cNvSpPr>
          <p:nvPr>
            <p:ph type="title" hasCustomPrompt="1"/>
          </p:nvPr>
        </p:nvSpPr>
        <p:spPr/>
        <p:txBody>
          <a:bodyPr/>
          <a:lstStyle>
            <a:lvl1pPr>
              <a:defRPr>
                <a:solidFill>
                  <a:schemeClr val="tx1"/>
                </a:solidFill>
              </a:defRPr>
            </a:lvl1pPr>
          </a:lstStyle>
          <a:p>
            <a:r>
              <a:rPr lang="it-IT" dirty="0"/>
              <a:t>Fare clic per modificare lo stile del </a:t>
            </a:r>
            <a:br>
              <a:rPr lang="it-IT" dirty="0"/>
            </a:br>
            <a:r>
              <a:rPr lang="it-IT" dirty="0"/>
              <a:t>titolo dello schema</a:t>
            </a:r>
          </a:p>
        </p:txBody>
      </p:sp>
      <p:sp>
        <p:nvSpPr>
          <p:cNvPr id="10" name="Segnaposto testo 10">
            <a:extLst>
              <a:ext uri="{FF2B5EF4-FFF2-40B4-BE49-F238E27FC236}">
                <a16:creationId xmlns:a16="http://schemas.microsoft.com/office/drawing/2014/main" id="{11914E5D-D88E-CD41-BCAA-D787580B0E58}"/>
              </a:ext>
            </a:extLst>
          </p:cNvPr>
          <p:cNvSpPr>
            <a:spLocks noGrp="1"/>
          </p:cNvSpPr>
          <p:nvPr>
            <p:ph type="body" sz="quarter" idx="18" hasCustomPrompt="1"/>
          </p:nvPr>
        </p:nvSpPr>
        <p:spPr>
          <a:xfrm>
            <a:off x="468313" y="772457"/>
            <a:ext cx="4883150" cy="398463"/>
          </a:xfrm>
        </p:spPr>
        <p:txBody>
          <a:bodyPr>
            <a:noAutofit/>
          </a:bodyPr>
          <a:lstStyle>
            <a:lvl1pPr marL="0" indent="0">
              <a:buNone/>
              <a:defRPr sz="1500">
                <a:solidFill>
                  <a:schemeClr val="tx1">
                    <a:lumMod val="60000"/>
                    <a:lumOff val="40000"/>
                  </a:schemeClr>
                </a:solidFill>
              </a:defRPr>
            </a:lvl1pPr>
          </a:lstStyle>
          <a:p>
            <a:r>
              <a:rPr lang="it-IT" dirty="0"/>
              <a:t>Spazio Sottotitolo</a:t>
            </a:r>
          </a:p>
        </p:txBody>
      </p:sp>
    </p:spTree>
    <p:extLst>
      <p:ext uri="{BB962C8B-B14F-4D97-AF65-F5344CB8AC3E}">
        <p14:creationId xmlns:p14="http://schemas.microsoft.com/office/powerpoint/2010/main" val="2272707424"/>
      </p:ext>
    </p:extLst>
  </p:cSld>
  <p:clrMapOvr>
    <a:masterClrMapping/>
  </p:clrMapOvr>
  <p:extLst>
    <p:ext uri="{DCECCB84-F9BA-43D5-87BE-67443E8EF086}">
      <p15:sldGuideLst xmlns:p15="http://schemas.microsoft.com/office/powerpoint/2012/main">
        <p15:guide id="1" pos="2880" userDrawn="1">
          <p15:clr>
            <a:srgbClr val="FBAE40"/>
          </p15:clr>
        </p15:guide>
        <p15:guide id="2" pos="295" userDrawn="1">
          <p15:clr>
            <a:srgbClr val="FBAE40"/>
          </p15:clr>
        </p15:guide>
        <p15:guide id="3" pos="2812" userDrawn="1">
          <p15:clr>
            <a:srgbClr val="FBAE40"/>
          </p15:clr>
        </p15:guide>
        <p15:guide id="4" pos="2948"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Vuota">
    <p:spTree>
      <p:nvGrpSpPr>
        <p:cNvPr id="1" name=""/>
        <p:cNvGrpSpPr/>
        <p:nvPr/>
      </p:nvGrpSpPr>
      <p:grpSpPr>
        <a:xfrm>
          <a:off x="0" y="0"/>
          <a:ext cx="0" cy="0"/>
          <a:chOff x="0" y="0"/>
          <a:chExt cx="0" cy="0"/>
        </a:xfrm>
      </p:grpSpPr>
      <p:sp>
        <p:nvSpPr>
          <p:cNvPr id="5" name="Segnaposto numero diapositiva 4">
            <a:extLst>
              <a:ext uri="{FF2B5EF4-FFF2-40B4-BE49-F238E27FC236}">
                <a16:creationId xmlns:a16="http://schemas.microsoft.com/office/drawing/2014/main" id="{A72B8283-F383-764C-BEF3-A49B5106B149}"/>
              </a:ext>
            </a:extLst>
          </p:cNvPr>
          <p:cNvSpPr>
            <a:spLocks noGrp="1"/>
          </p:cNvSpPr>
          <p:nvPr>
            <p:ph type="sldNum" sz="quarter" idx="12"/>
          </p:nvPr>
        </p:nvSpPr>
        <p:spPr/>
        <p:txBody>
          <a:bodyPr/>
          <a:lstStyle/>
          <a:p>
            <a:fld id="{C25C678E-4F8A-3F41-9C87-B58FCDFA0442}" type="slidenum">
              <a:rPr lang="it-IT" smtClean="0"/>
              <a:pPr/>
              <a:t>‹N›</a:t>
            </a:fld>
            <a:endParaRPr lang="it-IT" dirty="0"/>
          </a:p>
        </p:txBody>
      </p:sp>
      <p:sp>
        <p:nvSpPr>
          <p:cNvPr id="6" name="Segnaposto data 5">
            <a:extLst>
              <a:ext uri="{FF2B5EF4-FFF2-40B4-BE49-F238E27FC236}">
                <a16:creationId xmlns:a16="http://schemas.microsoft.com/office/drawing/2014/main" id="{6D3921AA-D032-C141-8DA5-26AAB774E166}"/>
              </a:ext>
            </a:extLst>
          </p:cNvPr>
          <p:cNvSpPr>
            <a:spLocks noGrp="1"/>
          </p:cNvSpPr>
          <p:nvPr>
            <p:ph type="dt" sz="half" idx="15"/>
          </p:nvPr>
        </p:nvSpPr>
        <p:spPr/>
        <p:txBody>
          <a:bodyPr/>
          <a:lstStyle/>
          <a:p>
            <a:fld id="{59AF42E8-08F9-6B46-A972-A1F54542BD36}" type="datetime4">
              <a:rPr lang="it-IT" smtClean="0"/>
              <a:t>10 febbraio 2025</a:t>
            </a:fld>
            <a:endParaRPr lang="it-IT" dirty="0"/>
          </a:p>
        </p:txBody>
      </p:sp>
      <p:sp>
        <p:nvSpPr>
          <p:cNvPr id="12" name="Segnaposto piè di pagina 11">
            <a:extLst>
              <a:ext uri="{FF2B5EF4-FFF2-40B4-BE49-F238E27FC236}">
                <a16:creationId xmlns:a16="http://schemas.microsoft.com/office/drawing/2014/main" id="{24F9D46C-81DC-AF40-833E-A7AE9DCCAB36}"/>
              </a:ext>
            </a:extLst>
          </p:cNvPr>
          <p:cNvSpPr>
            <a:spLocks noGrp="1"/>
          </p:cNvSpPr>
          <p:nvPr>
            <p:ph type="ftr" sz="quarter" idx="16"/>
          </p:nvPr>
        </p:nvSpPr>
        <p:spPr>
          <a:xfrm>
            <a:off x="4572000" y="4826897"/>
            <a:ext cx="2880000" cy="273844"/>
          </a:xfrm>
        </p:spPr>
        <p:txBody>
          <a:bodyPr/>
          <a:lstStyle/>
          <a:p>
            <a:r>
              <a:rPr lang="it-IT"/>
              <a:t>Spazio per il titolo della presentazione</a:t>
            </a:r>
            <a:endParaRPr lang="it-IT" dirty="0"/>
          </a:p>
        </p:txBody>
      </p:sp>
      <p:sp>
        <p:nvSpPr>
          <p:cNvPr id="3" name="Titolo 2">
            <a:extLst>
              <a:ext uri="{FF2B5EF4-FFF2-40B4-BE49-F238E27FC236}">
                <a16:creationId xmlns:a16="http://schemas.microsoft.com/office/drawing/2014/main" id="{DD3B5D0D-5468-1E4B-9ED3-DD0E1C2C6D80}"/>
              </a:ext>
            </a:extLst>
          </p:cNvPr>
          <p:cNvSpPr>
            <a:spLocks noGrp="1"/>
          </p:cNvSpPr>
          <p:nvPr>
            <p:ph type="title"/>
          </p:nvPr>
        </p:nvSpPr>
        <p:spPr/>
        <p:txBody>
          <a:bodyPr/>
          <a:lstStyle>
            <a:lvl1pPr>
              <a:defRPr>
                <a:solidFill>
                  <a:schemeClr val="tx1"/>
                </a:solidFill>
              </a:defRPr>
            </a:lvl1pPr>
          </a:lstStyle>
          <a:p>
            <a:r>
              <a:rPr lang="it-IT" dirty="0"/>
              <a:t>Fare clic per modificare lo stile del titolo dello schema</a:t>
            </a:r>
          </a:p>
        </p:txBody>
      </p:sp>
      <p:sp>
        <p:nvSpPr>
          <p:cNvPr id="10" name="Segnaposto testo 10">
            <a:extLst>
              <a:ext uri="{FF2B5EF4-FFF2-40B4-BE49-F238E27FC236}">
                <a16:creationId xmlns:a16="http://schemas.microsoft.com/office/drawing/2014/main" id="{11914E5D-D88E-CD41-BCAA-D787580B0E58}"/>
              </a:ext>
            </a:extLst>
          </p:cNvPr>
          <p:cNvSpPr>
            <a:spLocks noGrp="1"/>
          </p:cNvSpPr>
          <p:nvPr>
            <p:ph type="body" sz="quarter" idx="18" hasCustomPrompt="1"/>
          </p:nvPr>
        </p:nvSpPr>
        <p:spPr>
          <a:xfrm>
            <a:off x="468313" y="772457"/>
            <a:ext cx="4883150" cy="398463"/>
          </a:xfrm>
        </p:spPr>
        <p:txBody>
          <a:bodyPr>
            <a:noAutofit/>
          </a:bodyPr>
          <a:lstStyle>
            <a:lvl1pPr marL="0" indent="0">
              <a:buNone/>
              <a:defRPr sz="1500">
                <a:solidFill>
                  <a:schemeClr val="tx1">
                    <a:lumMod val="60000"/>
                    <a:lumOff val="40000"/>
                  </a:schemeClr>
                </a:solidFill>
              </a:defRPr>
            </a:lvl1pPr>
          </a:lstStyle>
          <a:p>
            <a:r>
              <a:rPr lang="it-IT" dirty="0"/>
              <a:t>Spazio Sottotitolo</a:t>
            </a:r>
          </a:p>
        </p:txBody>
      </p:sp>
    </p:spTree>
    <p:extLst>
      <p:ext uri="{BB962C8B-B14F-4D97-AF65-F5344CB8AC3E}">
        <p14:creationId xmlns:p14="http://schemas.microsoft.com/office/powerpoint/2010/main" val="579267584"/>
      </p:ext>
    </p:extLst>
  </p:cSld>
  <p:clrMapOvr>
    <a:masterClrMapping/>
  </p:clrMapOvr>
  <p:extLst>
    <p:ext uri="{DCECCB84-F9BA-43D5-87BE-67443E8EF086}">
      <p15:sldGuideLst xmlns:p15="http://schemas.microsoft.com/office/powerpoint/2012/main">
        <p15:guide id="1" pos="2880">
          <p15:clr>
            <a:srgbClr val="FBAE40"/>
          </p15:clr>
        </p15:guide>
        <p15:guide id="2" pos="295">
          <p15:clr>
            <a:srgbClr val="FBAE40"/>
          </p15:clr>
        </p15:guide>
        <p15:guide id="3" pos="2812">
          <p15:clr>
            <a:srgbClr val="FBAE40"/>
          </p15:clr>
        </p15:guide>
        <p15:guide id="4" pos="2948">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9.svg"/><Relationship Id="rId3" Type="http://schemas.openxmlformats.org/officeDocument/2006/relationships/slideLayout" Target="../slideLayouts/slideLayout8.xml"/><Relationship Id="rId7" Type="http://schemas.openxmlformats.org/officeDocument/2006/relationships/image" Target="../media/image8.png"/><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theme" Target="../theme/theme2.xml"/><Relationship Id="rId5" Type="http://schemas.openxmlformats.org/officeDocument/2006/relationships/slideLayout" Target="../slideLayouts/slideLayout10.xml"/><Relationship Id="rId4"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Segnaposto titolo 1"/>
          <p:cNvSpPr>
            <a:spLocks noGrp="1"/>
          </p:cNvSpPr>
          <p:nvPr>
            <p:ph type="title"/>
          </p:nvPr>
        </p:nvSpPr>
        <p:spPr>
          <a:xfrm>
            <a:off x="457200" y="176152"/>
            <a:ext cx="8229600" cy="737020"/>
          </a:xfrm>
          <a:prstGeom prst="rect">
            <a:avLst/>
          </a:prstGeom>
        </p:spPr>
        <p:txBody>
          <a:bodyPr vert="horz" lIns="0" tIns="45720" rIns="91440" bIns="45720" rtlCol="0" anchor="b">
            <a:normAutofit/>
          </a:bodyPr>
          <a:lstStyle/>
          <a:p>
            <a:r>
              <a:rPr lang="it-IT" dirty="0"/>
              <a:t>Spazio dedicato al titolo</a:t>
            </a:r>
          </a:p>
        </p:txBody>
      </p:sp>
      <p:sp>
        <p:nvSpPr>
          <p:cNvPr id="3" name="Segnaposto testo 2"/>
          <p:cNvSpPr>
            <a:spLocks noGrp="1"/>
          </p:cNvSpPr>
          <p:nvPr>
            <p:ph type="body" idx="1"/>
          </p:nvPr>
        </p:nvSpPr>
        <p:spPr>
          <a:xfrm>
            <a:off x="457200" y="1164431"/>
            <a:ext cx="8229600" cy="3567907"/>
          </a:xfrm>
          <a:prstGeom prst="rect">
            <a:avLst/>
          </a:prstGeom>
        </p:spPr>
        <p:txBody>
          <a:bodyPr vert="horz" lIns="0" tIns="45720" rIns="91440" bIns="45720" rtlCol="0">
            <a:normAutofit/>
          </a:bodyPr>
          <a:lstStyle/>
          <a:p>
            <a:pPr lvl="0"/>
            <a:r>
              <a:rPr lang="it-IT" dirty="0"/>
              <a:t>Fare clic per modificare gli stili del testo dello schema</a:t>
            </a:r>
          </a:p>
          <a:p>
            <a:pPr lvl="1"/>
            <a:r>
              <a:rPr lang="it-IT" dirty="0"/>
              <a:t>Secondo livello</a:t>
            </a:r>
          </a:p>
          <a:p>
            <a:pPr lvl="2"/>
            <a:r>
              <a:rPr lang="it-IT" dirty="0"/>
              <a:t>Terzo livello</a:t>
            </a:r>
          </a:p>
          <a:p>
            <a:pPr lvl="3"/>
            <a:r>
              <a:rPr lang="it-IT" dirty="0"/>
              <a:t>Quarto livello</a:t>
            </a:r>
          </a:p>
          <a:p>
            <a:pPr lvl="4"/>
            <a:r>
              <a:rPr lang="it-IT" dirty="0"/>
              <a:t>Quinto livello</a:t>
            </a:r>
          </a:p>
        </p:txBody>
      </p:sp>
      <p:sp>
        <p:nvSpPr>
          <p:cNvPr id="4" name="Segnaposto data 3"/>
          <p:cNvSpPr>
            <a:spLocks noGrp="1"/>
          </p:cNvSpPr>
          <p:nvPr>
            <p:ph type="dt" sz="half" idx="2"/>
          </p:nvPr>
        </p:nvSpPr>
        <p:spPr>
          <a:xfrm>
            <a:off x="2438400" y="4826897"/>
            <a:ext cx="2133600" cy="273844"/>
          </a:xfrm>
          <a:prstGeom prst="rect">
            <a:avLst/>
          </a:prstGeom>
        </p:spPr>
        <p:txBody>
          <a:bodyPr vert="horz" lIns="0" tIns="45720" rIns="91440" bIns="45720" rtlCol="0" anchor="ctr"/>
          <a:lstStyle>
            <a:lvl1pPr algn="r">
              <a:defRPr sz="675">
                <a:solidFill>
                  <a:srgbClr val="343433"/>
                </a:solidFill>
                <a:latin typeface="Arial"/>
                <a:cs typeface="Arial"/>
              </a:defRPr>
            </a:lvl1pPr>
          </a:lstStyle>
          <a:p>
            <a:fld id="{259B6CE7-919B-A042-8123-40FBE71631D1}" type="datetime4">
              <a:rPr lang="it-IT" smtClean="0"/>
              <a:t>10 febbraio 2025</a:t>
            </a:fld>
            <a:endParaRPr lang="it-IT" dirty="0"/>
          </a:p>
        </p:txBody>
      </p:sp>
      <p:sp>
        <p:nvSpPr>
          <p:cNvPr id="5" name="Segnaposto piè di pagina 4"/>
          <p:cNvSpPr>
            <a:spLocks noGrp="1"/>
          </p:cNvSpPr>
          <p:nvPr>
            <p:ph type="ftr" sz="quarter" idx="3"/>
          </p:nvPr>
        </p:nvSpPr>
        <p:spPr>
          <a:xfrm>
            <a:off x="4572000" y="4826897"/>
            <a:ext cx="2895600" cy="273844"/>
          </a:xfrm>
          <a:prstGeom prst="rect">
            <a:avLst/>
          </a:prstGeom>
        </p:spPr>
        <p:txBody>
          <a:bodyPr vert="horz" lIns="91440" tIns="45720" rIns="91440" bIns="45720" rtlCol="0" anchor="ctr"/>
          <a:lstStyle>
            <a:lvl1pPr algn="l">
              <a:defRPr sz="675" b="1">
                <a:solidFill>
                  <a:srgbClr val="343433"/>
                </a:solidFill>
                <a:latin typeface="Arial"/>
                <a:cs typeface="Arial"/>
              </a:defRPr>
            </a:lvl1pPr>
          </a:lstStyle>
          <a:p>
            <a:r>
              <a:rPr lang="it-IT"/>
              <a:t>Spazio per il titolo della presentazione</a:t>
            </a:r>
            <a:endParaRPr lang="it-IT" dirty="0"/>
          </a:p>
        </p:txBody>
      </p:sp>
      <p:sp>
        <p:nvSpPr>
          <p:cNvPr id="6" name="Segnaposto numero diapositiva 5"/>
          <p:cNvSpPr>
            <a:spLocks noGrp="1"/>
          </p:cNvSpPr>
          <p:nvPr>
            <p:ph type="sldNum" sz="quarter" idx="4"/>
          </p:nvPr>
        </p:nvSpPr>
        <p:spPr>
          <a:xfrm>
            <a:off x="8314804" y="4840032"/>
            <a:ext cx="371996" cy="273844"/>
          </a:xfrm>
          <a:prstGeom prst="rect">
            <a:avLst/>
          </a:prstGeom>
        </p:spPr>
        <p:txBody>
          <a:bodyPr vert="horz" lIns="91440" tIns="0" rIns="0" bIns="45720" rtlCol="0" anchor="ctr"/>
          <a:lstStyle>
            <a:lvl1pPr algn="r">
              <a:defRPr sz="675">
                <a:solidFill>
                  <a:schemeClr val="tx1"/>
                </a:solidFill>
                <a:latin typeface="Arial"/>
                <a:cs typeface="Arial"/>
              </a:defRPr>
            </a:lvl1pPr>
          </a:lstStyle>
          <a:p>
            <a:fld id="{C25C678E-4F8A-3F41-9C87-B58FCDFA0442}" type="slidenum">
              <a:rPr lang="it-IT" smtClean="0"/>
              <a:pPr/>
              <a:t>‹N›</a:t>
            </a:fld>
            <a:endParaRPr lang="it-IT" dirty="0"/>
          </a:p>
        </p:txBody>
      </p:sp>
    </p:spTree>
    <p:extLst>
      <p:ext uri="{BB962C8B-B14F-4D97-AF65-F5344CB8AC3E}">
        <p14:creationId xmlns:p14="http://schemas.microsoft.com/office/powerpoint/2010/main" val="1121988686"/>
      </p:ext>
    </p:extLst>
  </p:cSld>
  <p:clrMap bg1="lt1" tx1="dk1" bg2="lt2" tx2="dk2" accent1="accent1" accent2="accent2" accent3="accent3" accent4="accent4" accent5="accent5" accent6="accent6" hlink="hlink" folHlink="folHlink"/>
  <p:sldLayoutIdLst>
    <p:sldLayoutId id="2147483709" r:id="rId1"/>
    <p:sldLayoutId id="2147483724" r:id="rId2"/>
    <p:sldLayoutId id="2147483725" r:id="rId3"/>
    <p:sldLayoutId id="2147483723" r:id="rId4"/>
    <p:sldLayoutId id="2147483711" r:id="rId5"/>
  </p:sldLayoutIdLst>
  <p:hf hdr="0"/>
  <p:txStyles>
    <p:titleStyle>
      <a:lvl1pPr algn="l" defTabSz="342900" rtl="0" eaLnBrk="1" latinLnBrk="0" hangingPunct="1">
        <a:spcBef>
          <a:spcPct val="0"/>
        </a:spcBef>
        <a:buNone/>
        <a:defRPr sz="2000" b="1" kern="1200">
          <a:solidFill>
            <a:schemeClr val="tx1"/>
          </a:solidFill>
          <a:latin typeface="Arial"/>
          <a:ea typeface="+mj-ea"/>
          <a:cs typeface="Arial"/>
        </a:defRPr>
      </a:lvl1pPr>
    </p:titleStyle>
    <p:bodyStyle>
      <a:lvl1pPr marL="135731" indent="-135731" algn="l" defTabSz="342900" rtl="0" eaLnBrk="1" latinLnBrk="0" hangingPunct="1">
        <a:lnSpc>
          <a:spcPct val="110000"/>
        </a:lnSpc>
        <a:spcBef>
          <a:spcPct val="20000"/>
        </a:spcBef>
        <a:buClr>
          <a:schemeClr val="bg2"/>
        </a:buClr>
        <a:buFont typeface="Arial"/>
        <a:buChar char="•"/>
        <a:tabLst/>
        <a:defRPr sz="1050" kern="1200">
          <a:solidFill>
            <a:schemeClr val="tx1"/>
          </a:solidFill>
          <a:latin typeface="Arial"/>
          <a:ea typeface="+mn-ea"/>
          <a:cs typeface="Arial"/>
        </a:defRPr>
      </a:lvl1pPr>
      <a:lvl2pPr marL="403622" indent="-136922" algn="l" defTabSz="342900" rtl="0" eaLnBrk="1" latinLnBrk="0" hangingPunct="1">
        <a:lnSpc>
          <a:spcPct val="110000"/>
        </a:lnSpc>
        <a:spcBef>
          <a:spcPct val="20000"/>
        </a:spcBef>
        <a:buClr>
          <a:schemeClr val="bg2"/>
        </a:buClr>
        <a:buFont typeface="Arial"/>
        <a:buChar char="–"/>
        <a:tabLst/>
        <a:defRPr sz="1050" kern="1200">
          <a:solidFill>
            <a:schemeClr val="tx1"/>
          </a:solidFill>
          <a:latin typeface="Arial"/>
          <a:ea typeface="+mn-ea"/>
          <a:cs typeface="Arial"/>
        </a:defRPr>
      </a:lvl2pPr>
      <a:lvl3pPr marL="670322" indent="-135731" algn="l" defTabSz="342900" rtl="0" eaLnBrk="1" latinLnBrk="0" hangingPunct="1">
        <a:lnSpc>
          <a:spcPct val="110000"/>
        </a:lnSpc>
        <a:spcBef>
          <a:spcPct val="20000"/>
        </a:spcBef>
        <a:buClr>
          <a:schemeClr val="bg2"/>
        </a:buClr>
        <a:buFont typeface="Arial"/>
        <a:buChar char="•"/>
        <a:tabLst/>
        <a:defRPr sz="900" kern="1200">
          <a:solidFill>
            <a:schemeClr val="tx1"/>
          </a:solidFill>
          <a:latin typeface="Arial"/>
          <a:ea typeface="+mn-ea"/>
          <a:cs typeface="Arial"/>
        </a:defRPr>
      </a:lvl3pPr>
      <a:lvl4pPr marL="933450" indent="-130969" algn="l" defTabSz="342900" rtl="0" eaLnBrk="1" latinLnBrk="0" hangingPunct="1">
        <a:lnSpc>
          <a:spcPct val="110000"/>
        </a:lnSpc>
        <a:spcBef>
          <a:spcPct val="20000"/>
        </a:spcBef>
        <a:buClr>
          <a:schemeClr val="bg2"/>
        </a:buClr>
        <a:buFont typeface="Arial"/>
        <a:buChar char="–"/>
        <a:tabLst/>
        <a:defRPr sz="900" kern="1200">
          <a:solidFill>
            <a:schemeClr val="tx1"/>
          </a:solidFill>
          <a:latin typeface="Arial"/>
          <a:ea typeface="+mn-ea"/>
          <a:cs typeface="Arial"/>
        </a:defRPr>
      </a:lvl4pPr>
      <a:lvl5pPr marL="1201341" indent="-130969" algn="l" defTabSz="342900" rtl="0" eaLnBrk="1" latinLnBrk="0" hangingPunct="1">
        <a:lnSpc>
          <a:spcPct val="110000"/>
        </a:lnSpc>
        <a:spcBef>
          <a:spcPct val="20000"/>
        </a:spcBef>
        <a:buClr>
          <a:schemeClr val="bg2"/>
        </a:buClr>
        <a:buFont typeface="Arial"/>
        <a:buChar char="»"/>
        <a:tabLst/>
        <a:defRPr sz="900" kern="1200">
          <a:solidFill>
            <a:schemeClr val="tx1"/>
          </a:solidFill>
          <a:latin typeface="Arial"/>
          <a:ea typeface="+mn-ea"/>
          <a:cs typeface="Arial"/>
        </a:defRPr>
      </a:lvl5pPr>
      <a:lvl6pPr marL="1885950" indent="-171450" algn="l" defTabSz="342900" rtl="0" eaLnBrk="1" latinLnBrk="0" hangingPunct="1">
        <a:spcBef>
          <a:spcPct val="20000"/>
        </a:spcBef>
        <a:buFont typeface="Arial"/>
        <a:buChar char="•"/>
        <a:defRPr sz="1500" kern="1200">
          <a:solidFill>
            <a:schemeClr val="tx1"/>
          </a:solidFill>
          <a:latin typeface="+mn-lt"/>
          <a:ea typeface="+mn-ea"/>
          <a:cs typeface="+mn-cs"/>
        </a:defRPr>
      </a:lvl6pPr>
      <a:lvl7pPr marL="2228850" indent="-171450" algn="l" defTabSz="342900" rtl="0" eaLnBrk="1" latinLnBrk="0" hangingPunct="1">
        <a:spcBef>
          <a:spcPct val="20000"/>
        </a:spcBef>
        <a:buFont typeface="Arial"/>
        <a:buChar char="•"/>
        <a:defRPr sz="1500" kern="1200">
          <a:solidFill>
            <a:schemeClr val="tx1"/>
          </a:solidFill>
          <a:latin typeface="+mn-lt"/>
          <a:ea typeface="+mn-ea"/>
          <a:cs typeface="+mn-cs"/>
        </a:defRPr>
      </a:lvl7pPr>
      <a:lvl8pPr marL="2571750" indent="-171450" algn="l" defTabSz="342900" rtl="0" eaLnBrk="1" latinLnBrk="0" hangingPunct="1">
        <a:spcBef>
          <a:spcPct val="20000"/>
        </a:spcBef>
        <a:buFont typeface="Arial"/>
        <a:buChar char="•"/>
        <a:defRPr sz="1500" kern="1200">
          <a:solidFill>
            <a:schemeClr val="tx1"/>
          </a:solidFill>
          <a:latin typeface="+mn-lt"/>
          <a:ea typeface="+mn-ea"/>
          <a:cs typeface="+mn-cs"/>
        </a:defRPr>
      </a:lvl8pPr>
      <a:lvl9pPr marL="2914650" indent="-171450" algn="l" defTabSz="342900" rtl="0" eaLnBrk="1" latinLnBrk="0" hangingPunct="1">
        <a:spcBef>
          <a:spcPct val="20000"/>
        </a:spcBef>
        <a:buFont typeface="Arial"/>
        <a:buChar char="•"/>
        <a:defRPr sz="1500" kern="1200">
          <a:solidFill>
            <a:schemeClr val="tx1"/>
          </a:solidFill>
          <a:latin typeface="+mn-lt"/>
          <a:ea typeface="+mn-ea"/>
          <a:cs typeface="+mn-cs"/>
        </a:defRPr>
      </a:lvl9pPr>
    </p:bodyStyle>
    <p:otherStyle>
      <a:defPPr>
        <a:defRPr lang="it-IT"/>
      </a:defPPr>
      <a:lvl1pPr marL="0" algn="l" defTabSz="342900" rtl="0" eaLnBrk="1" latinLnBrk="0" hangingPunct="1">
        <a:defRPr sz="1350" kern="1200">
          <a:solidFill>
            <a:schemeClr val="tx1"/>
          </a:solidFill>
          <a:latin typeface="+mn-lt"/>
          <a:ea typeface="+mn-ea"/>
          <a:cs typeface="+mn-cs"/>
        </a:defRPr>
      </a:lvl1pPr>
      <a:lvl2pPr marL="342900" algn="l" defTabSz="342900" rtl="0" eaLnBrk="1" latinLnBrk="0" hangingPunct="1">
        <a:defRPr sz="1350" kern="1200">
          <a:solidFill>
            <a:schemeClr val="tx1"/>
          </a:solidFill>
          <a:latin typeface="+mn-lt"/>
          <a:ea typeface="+mn-ea"/>
          <a:cs typeface="+mn-cs"/>
        </a:defRPr>
      </a:lvl2pPr>
      <a:lvl3pPr marL="685800" algn="l" defTabSz="342900" rtl="0" eaLnBrk="1" latinLnBrk="0" hangingPunct="1">
        <a:defRPr sz="1350" kern="1200">
          <a:solidFill>
            <a:schemeClr val="tx1"/>
          </a:solidFill>
          <a:latin typeface="+mn-lt"/>
          <a:ea typeface="+mn-ea"/>
          <a:cs typeface="+mn-cs"/>
        </a:defRPr>
      </a:lvl3pPr>
      <a:lvl4pPr marL="1028700" algn="l" defTabSz="342900" rtl="0" eaLnBrk="1" latinLnBrk="0" hangingPunct="1">
        <a:defRPr sz="1350" kern="1200">
          <a:solidFill>
            <a:schemeClr val="tx1"/>
          </a:solidFill>
          <a:latin typeface="+mn-lt"/>
          <a:ea typeface="+mn-ea"/>
          <a:cs typeface="+mn-cs"/>
        </a:defRPr>
      </a:lvl4pPr>
      <a:lvl5pPr marL="1371600" algn="l" defTabSz="342900" rtl="0" eaLnBrk="1" latinLnBrk="0" hangingPunct="1">
        <a:defRPr sz="1350" kern="1200">
          <a:solidFill>
            <a:schemeClr val="tx1"/>
          </a:solidFill>
          <a:latin typeface="+mn-lt"/>
          <a:ea typeface="+mn-ea"/>
          <a:cs typeface="+mn-cs"/>
        </a:defRPr>
      </a:lvl5pPr>
      <a:lvl6pPr marL="1714500" algn="l" defTabSz="342900" rtl="0" eaLnBrk="1" latinLnBrk="0" hangingPunct="1">
        <a:defRPr sz="1350" kern="1200">
          <a:solidFill>
            <a:schemeClr val="tx1"/>
          </a:solidFill>
          <a:latin typeface="+mn-lt"/>
          <a:ea typeface="+mn-ea"/>
          <a:cs typeface="+mn-cs"/>
        </a:defRPr>
      </a:lvl6pPr>
      <a:lvl7pPr marL="2057400" algn="l" defTabSz="342900" rtl="0" eaLnBrk="1" latinLnBrk="0" hangingPunct="1">
        <a:defRPr sz="1350" kern="1200">
          <a:solidFill>
            <a:schemeClr val="tx1"/>
          </a:solidFill>
          <a:latin typeface="+mn-lt"/>
          <a:ea typeface="+mn-ea"/>
          <a:cs typeface="+mn-cs"/>
        </a:defRPr>
      </a:lvl7pPr>
      <a:lvl8pPr marL="2400300" algn="l" defTabSz="342900" rtl="0" eaLnBrk="1" latinLnBrk="0" hangingPunct="1">
        <a:defRPr sz="1350" kern="1200">
          <a:solidFill>
            <a:schemeClr val="tx1"/>
          </a:solidFill>
          <a:latin typeface="+mn-lt"/>
          <a:ea typeface="+mn-ea"/>
          <a:cs typeface="+mn-cs"/>
        </a:defRPr>
      </a:lvl8pPr>
      <a:lvl9pPr marL="2743200" algn="l" defTabSz="342900" rtl="0" eaLnBrk="1" latinLnBrk="0" hangingPunct="1">
        <a:defRPr sz="135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2880" userDrawn="1">
          <p15:clr>
            <a:srgbClr val="F26B43"/>
          </p15:clr>
        </p15:guide>
        <p15:guide id="2" orient="horz" pos="2981" userDrawn="1">
          <p15:clr>
            <a:srgbClr val="F26B43"/>
          </p15:clr>
        </p15:guide>
        <p15:guide id="3" orient="horz" pos="1371" userDrawn="1">
          <p15:clr>
            <a:srgbClr val="F26B43"/>
          </p15:clr>
        </p15:guide>
        <p15:guide id="4" pos="285" userDrawn="1">
          <p15:clr>
            <a:srgbClr val="F26B43"/>
          </p15:clr>
        </p15:guide>
        <p15:guide id="5" pos="1111"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Segnaposto titolo 1"/>
          <p:cNvSpPr>
            <a:spLocks noGrp="1"/>
          </p:cNvSpPr>
          <p:nvPr>
            <p:ph type="title"/>
          </p:nvPr>
        </p:nvSpPr>
        <p:spPr>
          <a:xfrm>
            <a:off x="457200" y="-1"/>
            <a:ext cx="8229600" cy="815789"/>
          </a:xfrm>
          <a:prstGeom prst="rect">
            <a:avLst/>
          </a:prstGeom>
        </p:spPr>
        <p:txBody>
          <a:bodyPr vert="horz" lIns="0" tIns="45720" rIns="91440" bIns="45720" rtlCol="0" anchor="b">
            <a:normAutofit/>
          </a:bodyPr>
          <a:lstStyle/>
          <a:p>
            <a:r>
              <a:rPr lang="it-IT" dirty="0"/>
              <a:t>Spazio dedicato al titolo</a:t>
            </a:r>
          </a:p>
        </p:txBody>
      </p:sp>
      <p:sp>
        <p:nvSpPr>
          <p:cNvPr id="3" name="Segnaposto testo 2"/>
          <p:cNvSpPr>
            <a:spLocks noGrp="1"/>
          </p:cNvSpPr>
          <p:nvPr>
            <p:ph type="body" idx="1"/>
          </p:nvPr>
        </p:nvSpPr>
        <p:spPr>
          <a:xfrm>
            <a:off x="457200" y="1416050"/>
            <a:ext cx="8243888" cy="3306762"/>
          </a:xfrm>
          <a:prstGeom prst="rect">
            <a:avLst/>
          </a:prstGeom>
        </p:spPr>
        <p:txBody>
          <a:bodyPr vert="horz" lIns="0" tIns="45720" rIns="91440" bIns="45720" rtlCol="0">
            <a:noAutofit/>
          </a:bodyPr>
          <a:lstStyle/>
          <a:p>
            <a:pPr lvl="0"/>
            <a:r>
              <a:rPr lang="it-IT" dirty="0"/>
              <a:t>Fare clic per modificare gli stili del testo dello schema</a:t>
            </a:r>
          </a:p>
          <a:p>
            <a:pPr lvl="1"/>
            <a:r>
              <a:rPr lang="it-IT" dirty="0"/>
              <a:t>Secondo livello</a:t>
            </a:r>
          </a:p>
          <a:p>
            <a:pPr lvl="2"/>
            <a:r>
              <a:rPr lang="it-IT" dirty="0"/>
              <a:t>Terzo livello</a:t>
            </a:r>
          </a:p>
          <a:p>
            <a:pPr lvl="3"/>
            <a:r>
              <a:rPr lang="it-IT" dirty="0"/>
              <a:t>Quarto livello</a:t>
            </a:r>
          </a:p>
          <a:p>
            <a:pPr lvl="4"/>
            <a:r>
              <a:rPr lang="it-IT" dirty="0"/>
              <a:t>Quinto livello</a:t>
            </a:r>
          </a:p>
        </p:txBody>
      </p:sp>
      <p:sp>
        <p:nvSpPr>
          <p:cNvPr id="6" name="Segnaposto numero diapositiva 5"/>
          <p:cNvSpPr>
            <a:spLocks noGrp="1"/>
          </p:cNvSpPr>
          <p:nvPr>
            <p:ph type="sldNum" sz="quarter" idx="4"/>
          </p:nvPr>
        </p:nvSpPr>
        <p:spPr>
          <a:xfrm>
            <a:off x="8314804" y="4840032"/>
            <a:ext cx="371996" cy="273844"/>
          </a:xfrm>
          <a:prstGeom prst="rect">
            <a:avLst/>
          </a:prstGeom>
        </p:spPr>
        <p:txBody>
          <a:bodyPr vert="horz" lIns="91440" tIns="0" rIns="0" bIns="45720" rtlCol="0" anchor="ctr"/>
          <a:lstStyle>
            <a:lvl1pPr algn="r">
              <a:defRPr sz="675">
                <a:solidFill>
                  <a:schemeClr val="tx1"/>
                </a:solidFill>
                <a:latin typeface="Arial"/>
                <a:cs typeface="Arial"/>
              </a:defRPr>
            </a:lvl1pPr>
          </a:lstStyle>
          <a:p>
            <a:fld id="{C25C678E-4F8A-3F41-9C87-B58FCDFA0442}" type="slidenum">
              <a:rPr lang="it-IT" smtClean="0"/>
              <a:pPr/>
              <a:t>‹N›</a:t>
            </a:fld>
            <a:endParaRPr lang="it-IT" dirty="0"/>
          </a:p>
        </p:txBody>
      </p:sp>
      <p:sp>
        <p:nvSpPr>
          <p:cNvPr id="8" name="Segnaposto data 3">
            <a:extLst>
              <a:ext uri="{FF2B5EF4-FFF2-40B4-BE49-F238E27FC236}">
                <a16:creationId xmlns:a16="http://schemas.microsoft.com/office/drawing/2014/main" id="{5B3CFA79-9C33-4341-85D0-5BDF740DCD28}"/>
              </a:ext>
            </a:extLst>
          </p:cNvPr>
          <p:cNvSpPr>
            <a:spLocks noGrp="1"/>
          </p:cNvSpPr>
          <p:nvPr>
            <p:ph type="dt" sz="half" idx="2"/>
          </p:nvPr>
        </p:nvSpPr>
        <p:spPr>
          <a:xfrm>
            <a:off x="2438400" y="4826897"/>
            <a:ext cx="2133600" cy="273844"/>
          </a:xfrm>
          <a:prstGeom prst="rect">
            <a:avLst/>
          </a:prstGeom>
        </p:spPr>
        <p:txBody>
          <a:bodyPr vert="horz" lIns="0" tIns="45720" rIns="91440" bIns="45720" rtlCol="0" anchor="ctr"/>
          <a:lstStyle>
            <a:lvl1pPr algn="r">
              <a:defRPr sz="675">
                <a:solidFill>
                  <a:srgbClr val="343433"/>
                </a:solidFill>
                <a:latin typeface="Arial"/>
                <a:cs typeface="Arial"/>
              </a:defRPr>
            </a:lvl1pPr>
          </a:lstStyle>
          <a:p>
            <a:fld id="{2EDD2117-CA4D-FF41-B507-B0CCAE6BB171}" type="datetime4">
              <a:rPr lang="it-IT" smtClean="0"/>
              <a:t>10 febbraio 2025</a:t>
            </a:fld>
            <a:endParaRPr lang="it-IT" dirty="0"/>
          </a:p>
        </p:txBody>
      </p:sp>
      <p:sp>
        <p:nvSpPr>
          <p:cNvPr id="10" name="Segnaposto piè di pagina 4">
            <a:extLst>
              <a:ext uri="{FF2B5EF4-FFF2-40B4-BE49-F238E27FC236}">
                <a16:creationId xmlns:a16="http://schemas.microsoft.com/office/drawing/2014/main" id="{73331043-39FE-144F-B085-9DFB8819836F}"/>
              </a:ext>
            </a:extLst>
          </p:cNvPr>
          <p:cNvSpPr>
            <a:spLocks noGrp="1"/>
          </p:cNvSpPr>
          <p:nvPr>
            <p:ph type="ftr" sz="quarter" idx="3"/>
          </p:nvPr>
        </p:nvSpPr>
        <p:spPr>
          <a:xfrm>
            <a:off x="4572000" y="4826897"/>
            <a:ext cx="2895600" cy="273844"/>
          </a:xfrm>
          <a:prstGeom prst="rect">
            <a:avLst/>
          </a:prstGeom>
        </p:spPr>
        <p:txBody>
          <a:bodyPr vert="horz" lIns="91440" tIns="45720" rIns="91440" bIns="45720" rtlCol="0" anchor="ctr"/>
          <a:lstStyle>
            <a:lvl1pPr algn="l">
              <a:defRPr sz="675" b="1">
                <a:solidFill>
                  <a:srgbClr val="343433"/>
                </a:solidFill>
                <a:latin typeface="Arial"/>
                <a:cs typeface="Arial"/>
              </a:defRPr>
            </a:lvl1pPr>
          </a:lstStyle>
          <a:p>
            <a:r>
              <a:rPr lang="it-IT"/>
              <a:t>Spazio per il titolo della presentazione</a:t>
            </a:r>
            <a:endParaRPr lang="it-IT" dirty="0"/>
          </a:p>
        </p:txBody>
      </p:sp>
      <p:cxnSp>
        <p:nvCxnSpPr>
          <p:cNvPr id="11" name="Connettore 1 10">
            <a:extLst>
              <a:ext uri="{FF2B5EF4-FFF2-40B4-BE49-F238E27FC236}">
                <a16:creationId xmlns:a16="http://schemas.microsoft.com/office/drawing/2014/main" id="{0E464CC2-2705-1541-AA67-3F14E80A5C1B}"/>
              </a:ext>
            </a:extLst>
          </p:cNvPr>
          <p:cNvCxnSpPr/>
          <p:nvPr userDrawn="1"/>
        </p:nvCxnSpPr>
        <p:spPr>
          <a:xfrm>
            <a:off x="0" y="4732338"/>
            <a:ext cx="9144000" cy="0"/>
          </a:xfrm>
          <a:prstGeom prst="line">
            <a:avLst/>
          </a:prstGeom>
          <a:ln w="3175">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pic>
        <p:nvPicPr>
          <p:cNvPr id="5" name="Elemento grafico 4">
            <a:extLst>
              <a:ext uri="{FF2B5EF4-FFF2-40B4-BE49-F238E27FC236}">
                <a16:creationId xmlns:a16="http://schemas.microsoft.com/office/drawing/2014/main" id="{2307A07E-3A46-946A-0BF0-6B77AC503757}"/>
              </a:ext>
            </a:extLst>
          </p:cNvPr>
          <p:cNvPicPr>
            <a:picLocks noChangeAspect="1"/>
          </p:cNvPicPr>
          <p:nvPr userDrawn="1"/>
        </p:nvPicPr>
        <p:blipFill>
          <a:blip r:embed="rId7">
            <a:extLst>
              <a:ext uri="{96DAC541-7B7A-43D3-8B79-37D633B846F1}">
                <asvg:svgBlip xmlns:asvg="http://schemas.microsoft.com/office/drawing/2016/SVG/main" r:embed="rId8"/>
              </a:ext>
            </a:extLst>
          </a:blip>
          <a:stretch>
            <a:fillRect/>
          </a:stretch>
        </p:blipFill>
        <p:spPr>
          <a:xfrm>
            <a:off x="51763" y="4515727"/>
            <a:ext cx="1711950" cy="845904"/>
          </a:xfrm>
          <a:prstGeom prst="rect">
            <a:avLst/>
          </a:prstGeom>
        </p:spPr>
      </p:pic>
    </p:spTree>
    <p:extLst>
      <p:ext uri="{BB962C8B-B14F-4D97-AF65-F5344CB8AC3E}">
        <p14:creationId xmlns:p14="http://schemas.microsoft.com/office/powerpoint/2010/main" val="2396535387"/>
      </p:ext>
    </p:extLst>
  </p:cSld>
  <p:clrMap bg1="lt1" tx1="dk1" bg2="lt2" tx2="dk2" accent1="accent1" accent2="accent2" accent3="accent3" accent4="accent4" accent5="accent5" accent6="accent6" hlink="hlink" folHlink="folHlink"/>
  <p:sldLayoutIdLst>
    <p:sldLayoutId id="2147483713" r:id="rId1"/>
    <p:sldLayoutId id="2147483712" r:id="rId2"/>
    <p:sldLayoutId id="2147483706" r:id="rId3"/>
    <p:sldLayoutId id="2147483716" r:id="rId4"/>
    <p:sldLayoutId id="2147483708" r:id="rId5"/>
  </p:sldLayoutIdLst>
  <p:hf hdr="0"/>
  <p:txStyles>
    <p:titleStyle>
      <a:lvl1pPr algn="l" defTabSz="342900" rtl="0" eaLnBrk="1" latinLnBrk="0" hangingPunct="1">
        <a:spcBef>
          <a:spcPct val="0"/>
        </a:spcBef>
        <a:buNone/>
        <a:defRPr sz="1800" b="1" kern="1200">
          <a:solidFill>
            <a:schemeClr val="tx1"/>
          </a:solidFill>
          <a:latin typeface="Arial"/>
          <a:ea typeface="+mj-ea"/>
          <a:cs typeface="Arial"/>
        </a:defRPr>
      </a:lvl1pPr>
    </p:titleStyle>
    <p:bodyStyle>
      <a:lvl1pPr marL="135731" indent="-135731" algn="l" defTabSz="342900" rtl="0" eaLnBrk="1" latinLnBrk="0" hangingPunct="1">
        <a:lnSpc>
          <a:spcPct val="110000"/>
        </a:lnSpc>
        <a:spcBef>
          <a:spcPts val="900"/>
        </a:spcBef>
        <a:buClr>
          <a:schemeClr val="bg2"/>
        </a:buClr>
        <a:buFont typeface="Arial"/>
        <a:buChar char="•"/>
        <a:tabLst/>
        <a:defRPr sz="1200" kern="1200">
          <a:solidFill>
            <a:schemeClr val="tx1"/>
          </a:solidFill>
          <a:latin typeface="Arial"/>
          <a:ea typeface="+mn-ea"/>
          <a:cs typeface="Arial"/>
        </a:defRPr>
      </a:lvl1pPr>
      <a:lvl2pPr marL="403622" indent="-136922" algn="l" defTabSz="342900" rtl="0" eaLnBrk="1" latinLnBrk="0" hangingPunct="1">
        <a:lnSpc>
          <a:spcPct val="110000"/>
        </a:lnSpc>
        <a:spcBef>
          <a:spcPts val="900"/>
        </a:spcBef>
        <a:buClr>
          <a:schemeClr val="bg2"/>
        </a:buClr>
        <a:buFont typeface="Arial"/>
        <a:buChar char="–"/>
        <a:tabLst/>
        <a:defRPr sz="1200" kern="1200">
          <a:solidFill>
            <a:schemeClr val="tx1"/>
          </a:solidFill>
          <a:latin typeface="Arial"/>
          <a:ea typeface="+mn-ea"/>
          <a:cs typeface="Arial"/>
        </a:defRPr>
      </a:lvl2pPr>
      <a:lvl3pPr marL="670322" indent="-135731" algn="l" defTabSz="342900" rtl="0" eaLnBrk="1" latinLnBrk="0" hangingPunct="1">
        <a:lnSpc>
          <a:spcPct val="110000"/>
        </a:lnSpc>
        <a:spcBef>
          <a:spcPts val="900"/>
        </a:spcBef>
        <a:buClr>
          <a:schemeClr val="bg2"/>
        </a:buClr>
        <a:buFont typeface="Arial"/>
        <a:buChar char="•"/>
        <a:tabLst/>
        <a:defRPr sz="1200" kern="1200">
          <a:solidFill>
            <a:schemeClr val="tx1"/>
          </a:solidFill>
          <a:latin typeface="Arial"/>
          <a:ea typeface="+mn-ea"/>
          <a:cs typeface="Arial"/>
        </a:defRPr>
      </a:lvl3pPr>
      <a:lvl4pPr marL="933450" indent="-130969" algn="l" defTabSz="342900" rtl="0" eaLnBrk="1" latinLnBrk="0" hangingPunct="1">
        <a:lnSpc>
          <a:spcPct val="110000"/>
        </a:lnSpc>
        <a:spcBef>
          <a:spcPts val="900"/>
        </a:spcBef>
        <a:buClr>
          <a:schemeClr val="bg2"/>
        </a:buClr>
        <a:buFont typeface="Arial"/>
        <a:buChar char="–"/>
        <a:tabLst/>
        <a:defRPr sz="1200" kern="1200">
          <a:solidFill>
            <a:schemeClr val="tx1"/>
          </a:solidFill>
          <a:latin typeface="Arial"/>
          <a:ea typeface="+mn-ea"/>
          <a:cs typeface="Arial"/>
        </a:defRPr>
      </a:lvl4pPr>
      <a:lvl5pPr marL="1201341" indent="-130969" algn="l" defTabSz="342900" rtl="0" eaLnBrk="1" latinLnBrk="0" hangingPunct="1">
        <a:lnSpc>
          <a:spcPct val="110000"/>
        </a:lnSpc>
        <a:spcBef>
          <a:spcPts val="900"/>
        </a:spcBef>
        <a:buClr>
          <a:schemeClr val="bg2"/>
        </a:buClr>
        <a:buFont typeface="Arial"/>
        <a:buChar char="»"/>
        <a:tabLst/>
        <a:defRPr sz="1200" kern="1200">
          <a:solidFill>
            <a:schemeClr val="tx1"/>
          </a:solidFill>
          <a:latin typeface="Arial"/>
          <a:ea typeface="+mn-ea"/>
          <a:cs typeface="Arial"/>
        </a:defRPr>
      </a:lvl5pPr>
      <a:lvl6pPr marL="1885950" indent="-171450" algn="l" defTabSz="342900" rtl="0" eaLnBrk="1" latinLnBrk="0" hangingPunct="1">
        <a:spcBef>
          <a:spcPct val="20000"/>
        </a:spcBef>
        <a:buFont typeface="Arial"/>
        <a:buChar char="•"/>
        <a:defRPr sz="1500" kern="1200">
          <a:solidFill>
            <a:schemeClr val="tx1"/>
          </a:solidFill>
          <a:latin typeface="+mn-lt"/>
          <a:ea typeface="+mn-ea"/>
          <a:cs typeface="+mn-cs"/>
        </a:defRPr>
      </a:lvl6pPr>
      <a:lvl7pPr marL="2228850" indent="-171450" algn="l" defTabSz="342900" rtl="0" eaLnBrk="1" latinLnBrk="0" hangingPunct="1">
        <a:spcBef>
          <a:spcPct val="20000"/>
        </a:spcBef>
        <a:buFont typeface="Arial"/>
        <a:buChar char="•"/>
        <a:defRPr sz="1500" kern="1200">
          <a:solidFill>
            <a:schemeClr val="tx1"/>
          </a:solidFill>
          <a:latin typeface="+mn-lt"/>
          <a:ea typeface="+mn-ea"/>
          <a:cs typeface="+mn-cs"/>
        </a:defRPr>
      </a:lvl7pPr>
      <a:lvl8pPr marL="2571750" indent="-171450" algn="l" defTabSz="342900" rtl="0" eaLnBrk="1" latinLnBrk="0" hangingPunct="1">
        <a:spcBef>
          <a:spcPct val="20000"/>
        </a:spcBef>
        <a:buFont typeface="Arial"/>
        <a:buChar char="•"/>
        <a:defRPr sz="1500" kern="1200">
          <a:solidFill>
            <a:schemeClr val="tx1"/>
          </a:solidFill>
          <a:latin typeface="+mn-lt"/>
          <a:ea typeface="+mn-ea"/>
          <a:cs typeface="+mn-cs"/>
        </a:defRPr>
      </a:lvl8pPr>
      <a:lvl9pPr marL="2914650" indent="-171450" algn="l" defTabSz="342900" rtl="0" eaLnBrk="1" latinLnBrk="0" hangingPunct="1">
        <a:spcBef>
          <a:spcPct val="20000"/>
        </a:spcBef>
        <a:buFont typeface="Arial"/>
        <a:buChar char="•"/>
        <a:defRPr sz="1500" kern="1200">
          <a:solidFill>
            <a:schemeClr val="tx1"/>
          </a:solidFill>
          <a:latin typeface="+mn-lt"/>
          <a:ea typeface="+mn-ea"/>
          <a:cs typeface="+mn-cs"/>
        </a:defRPr>
      </a:lvl9pPr>
    </p:bodyStyle>
    <p:otherStyle>
      <a:defPPr>
        <a:defRPr lang="it-IT"/>
      </a:defPPr>
      <a:lvl1pPr marL="0" algn="l" defTabSz="342900" rtl="0" eaLnBrk="1" latinLnBrk="0" hangingPunct="1">
        <a:defRPr sz="1350" kern="1200">
          <a:solidFill>
            <a:schemeClr val="tx1"/>
          </a:solidFill>
          <a:latin typeface="+mn-lt"/>
          <a:ea typeface="+mn-ea"/>
          <a:cs typeface="+mn-cs"/>
        </a:defRPr>
      </a:lvl1pPr>
      <a:lvl2pPr marL="342900" algn="l" defTabSz="342900" rtl="0" eaLnBrk="1" latinLnBrk="0" hangingPunct="1">
        <a:defRPr sz="1350" kern="1200">
          <a:solidFill>
            <a:schemeClr val="tx1"/>
          </a:solidFill>
          <a:latin typeface="+mn-lt"/>
          <a:ea typeface="+mn-ea"/>
          <a:cs typeface="+mn-cs"/>
        </a:defRPr>
      </a:lvl2pPr>
      <a:lvl3pPr marL="685800" algn="l" defTabSz="342900" rtl="0" eaLnBrk="1" latinLnBrk="0" hangingPunct="1">
        <a:defRPr sz="1350" kern="1200">
          <a:solidFill>
            <a:schemeClr val="tx1"/>
          </a:solidFill>
          <a:latin typeface="+mn-lt"/>
          <a:ea typeface="+mn-ea"/>
          <a:cs typeface="+mn-cs"/>
        </a:defRPr>
      </a:lvl3pPr>
      <a:lvl4pPr marL="1028700" algn="l" defTabSz="342900" rtl="0" eaLnBrk="1" latinLnBrk="0" hangingPunct="1">
        <a:defRPr sz="1350" kern="1200">
          <a:solidFill>
            <a:schemeClr val="tx1"/>
          </a:solidFill>
          <a:latin typeface="+mn-lt"/>
          <a:ea typeface="+mn-ea"/>
          <a:cs typeface="+mn-cs"/>
        </a:defRPr>
      </a:lvl4pPr>
      <a:lvl5pPr marL="1371600" algn="l" defTabSz="342900" rtl="0" eaLnBrk="1" latinLnBrk="0" hangingPunct="1">
        <a:defRPr sz="1350" kern="1200">
          <a:solidFill>
            <a:schemeClr val="tx1"/>
          </a:solidFill>
          <a:latin typeface="+mn-lt"/>
          <a:ea typeface="+mn-ea"/>
          <a:cs typeface="+mn-cs"/>
        </a:defRPr>
      </a:lvl5pPr>
      <a:lvl6pPr marL="1714500" algn="l" defTabSz="342900" rtl="0" eaLnBrk="1" latinLnBrk="0" hangingPunct="1">
        <a:defRPr sz="1350" kern="1200">
          <a:solidFill>
            <a:schemeClr val="tx1"/>
          </a:solidFill>
          <a:latin typeface="+mn-lt"/>
          <a:ea typeface="+mn-ea"/>
          <a:cs typeface="+mn-cs"/>
        </a:defRPr>
      </a:lvl6pPr>
      <a:lvl7pPr marL="2057400" algn="l" defTabSz="342900" rtl="0" eaLnBrk="1" latinLnBrk="0" hangingPunct="1">
        <a:defRPr sz="1350" kern="1200">
          <a:solidFill>
            <a:schemeClr val="tx1"/>
          </a:solidFill>
          <a:latin typeface="+mn-lt"/>
          <a:ea typeface="+mn-ea"/>
          <a:cs typeface="+mn-cs"/>
        </a:defRPr>
      </a:lvl7pPr>
      <a:lvl8pPr marL="2400300" algn="l" defTabSz="342900" rtl="0" eaLnBrk="1" latinLnBrk="0" hangingPunct="1">
        <a:defRPr sz="1350" kern="1200">
          <a:solidFill>
            <a:schemeClr val="tx1"/>
          </a:solidFill>
          <a:latin typeface="+mn-lt"/>
          <a:ea typeface="+mn-ea"/>
          <a:cs typeface="+mn-cs"/>
        </a:defRPr>
      </a:lvl8pPr>
      <a:lvl9pPr marL="2743200" algn="l" defTabSz="342900" rtl="0" eaLnBrk="1" latinLnBrk="0" hangingPunct="1">
        <a:defRPr sz="135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284" userDrawn="1">
          <p15:clr>
            <a:srgbClr val="F26B43"/>
          </p15:clr>
        </p15:guide>
        <p15:guide id="2" orient="horz" pos="3143">
          <p15:clr>
            <a:srgbClr val="F26B43"/>
          </p15:clr>
        </p15:guide>
        <p15:guide id="3" orient="horz" pos="2982" userDrawn="1">
          <p15:clr>
            <a:srgbClr val="F26B43"/>
          </p15:clr>
        </p15:guide>
        <p15:guide id="4" orient="horz" pos="367" userDrawn="1">
          <p15:clr>
            <a:srgbClr val="F26B43"/>
          </p15:clr>
        </p15:guide>
        <p15:guide id="6" orient="horz" pos="2867" userDrawn="1">
          <p15:clr>
            <a:srgbClr val="F26B43"/>
          </p15:clr>
        </p15:guide>
        <p15:guide id="7" pos="5481"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image" Target="../media/image11.jpg"/><Relationship Id="rId1" Type="http://schemas.openxmlformats.org/officeDocument/2006/relationships/slideLayout" Target="../slideLayouts/slideLayout1.xml"/><Relationship Id="rId4" Type="http://schemas.openxmlformats.org/officeDocument/2006/relationships/image" Target="../media/image13.jpg"/></Relationships>
</file>

<file path=ppt/slides/_rels/slide10.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2.xml"/><Relationship Id="rId1" Type="http://schemas.openxmlformats.org/officeDocument/2006/relationships/slideLayout" Target="../slideLayouts/slideLayout8.xml"/><Relationship Id="rId5" Type="http://schemas.openxmlformats.org/officeDocument/2006/relationships/image" Target="../media/image22.JPG"/><Relationship Id="rId4" Type="http://schemas.openxmlformats.org/officeDocument/2006/relationships/image" Target="../media/image21.JPG"/></Relationships>
</file>

<file path=ppt/slides/_rels/slide11.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3" Type="http://schemas.openxmlformats.org/officeDocument/2006/relationships/hyperlink" Target="https://psr.regione.lombardia.it/bando/RLM12024038903" TargetMode="External"/><Relationship Id="rId2" Type="http://schemas.openxmlformats.org/officeDocument/2006/relationships/notesSlide" Target="../notesSlides/notesSlide4.xml"/><Relationship Id="rId1" Type="http://schemas.openxmlformats.org/officeDocument/2006/relationships/slideLayout" Target="../slideLayouts/slideLayout8.xml"/><Relationship Id="rId5" Type="http://schemas.openxmlformats.org/officeDocument/2006/relationships/image" Target="../media/image25.JPG"/><Relationship Id="rId4" Type="http://schemas.openxmlformats.org/officeDocument/2006/relationships/image" Target="../media/image24.png"/></Relationships>
</file>

<file path=ppt/slides/_rels/slide13.xml.rels><?xml version="1.0" encoding="UTF-8" standalone="yes"?>
<Relationships xmlns="http://schemas.openxmlformats.org/package/2006/relationships"><Relationship Id="rId2" Type="http://schemas.openxmlformats.org/officeDocument/2006/relationships/image" Target="../media/image26.jp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image" Target="../media/image14.JPG"/><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image" Target="../media/image16.JPG"/><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xml"/><Relationship Id="rId1" Type="http://schemas.openxmlformats.org/officeDocument/2006/relationships/slideLayout" Target="../slideLayouts/slideLayout8.xml"/><Relationship Id="rId4" Type="http://schemas.openxmlformats.org/officeDocument/2006/relationships/image" Target="../media/image19.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FF2C7256-4E28-09F3-0C77-A76451150A6D}"/>
              </a:ext>
            </a:extLst>
          </p:cNvPr>
          <p:cNvSpPr>
            <a:spLocks noGrp="1"/>
          </p:cNvSpPr>
          <p:nvPr>
            <p:ph type="title"/>
          </p:nvPr>
        </p:nvSpPr>
        <p:spPr/>
        <p:txBody>
          <a:bodyPr/>
          <a:lstStyle/>
          <a:p>
            <a:r>
              <a:rPr lang="it-IT" dirty="0"/>
              <a:t>TAVOLO NITRATI 11.02.2025</a:t>
            </a:r>
          </a:p>
        </p:txBody>
      </p:sp>
      <p:sp>
        <p:nvSpPr>
          <p:cNvPr id="3" name="Segnaposto data 2">
            <a:extLst>
              <a:ext uri="{FF2B5EF4-FFF2-40B4-BE49-F238E27FC236}">
                <a16:creationId xmlns:a16="http://schemas.microsoft.com/office/drawing/2014/main" id="{FE7342C4-6CF6-3938-0BDA-0439F089E8DC}"/>
              </a:ext>
            </a:extLst>
          </p:cNvPr>
          <p:cNvSpPr>
            <a:spLocks noGrp="1"/>
          </p:cNvSpPr>
          <p:nvPr>
            <p:ph type="dt" sz="half" idx="10"/>
          </p:nvPr>
        </p:nvSpPr>
        <p:spPr/>
        <p:txBody>
          <a:bodyPr/>
          <a:lstStyle/>
          <a:p>
            <a:r>
              <a:rPr lang="it-IT" dirty="0"/>
              <a:t>11 febbraio 2025</a:t>
            </a:r>
          </a:p>
        </p:txBody>
      </p:sp>
      <p:sp>
        <p:nvSpPr>
          <p:cNvPr id="5" name="Segnaposto contenuto 4">
            <a:extLst>
              <a:ext uri="{FF2B5EF4-FFF2-40B4-BE49-F238E27FC236}">
                <a16:creationId xmlns:a16="http://schemas.microsoft.com/office/drawing/2014/main" id="{2448F57C-CE64-9678-3E4D-82CD2ED76D1A}"/>
              </a:ext>
            </a:extLst>
          </p:cNvPr>
          <p:cNvSpPr>
            <a:spLocks noGrp="1"/>
          </p:cNvSpPr>
          <p:nvPr>
            <p:ph sz="quarter" idx="14"/>
          </p:nvPr>
        </p:nvSpPr>
        <p:spPr/>
        <p:txBody>
          <a:bodyPr/>
          <a:lstStyle/>
          <a:p>
            <a:r>
              <a:rPr lang="it-IT" dirty="0"/>
              <a:t>Milano</a:t>
            </a:r>
          </a:p>
        </p:txBody>
      </p:sp>
      <p:pic>
        <p:nvPicPr>
          <p:cNvPr id="6" name="Immagine 5" descr="Immagine che contiene cielo, aria aperta, macchina agricola, trattore&#10;&#10;Descrizione generata automaticamente">
            <a:extLst>
              <a:ext uri="{FF2B5EF4-FFF2-40B4-BE49-F238E27FC236}">
                <a16:creationId xmlns:a16="http://schemas.microsoft.com/office/drawing/2014/main" id="{BCE1F2BC-1C3F-8FFD-6432-16BC0EC2EA6C}"/>
              </a:ext>
            </a:extLst>
          </p:cNvPr>
          <p:cNvPicPr>
            <a:picLocks noChangeAspect="1"/>
          </p:cNvPicPr>
          <p:nvPr/>
        </p:nvPicPr>
        <p:blipFill>
          <a:blip r:embed="rId2"/>
          <a:srcRect t="20639" b="8681"/>
          <a:stretch/>
        </p:blipFill>
        <p:spPr>
          <a:xfrm>
            <a:off x="5813789" y="3377939"/>
            <a:ext cx="3232305" cy="1713453"/>
          </a:xfrm>
          <a:prstGeom prst="rect">
            <a:avLst/>
          </a:prstGeom>
        </p:spPr>
      </p:pic>
      <p:pic>
        <p:nvPicPr>
          <p:cNvPr id="8" name="Immagine 7" descr="Immagine che contiene aria aperta, erba, cielo, paesaggio&#10;&#10;Descrizione generata automaticamente">
            <a:extLst>
              <a:ext uri="{FF2B5EF4-FFF2-40B4-BE49-F238E27FC236}">
                <a16:creationId xmlns:a16="http://schemas.microsoft.com/office/drawing/2014/main" id="{7B1D567D-FCDC-D29E-D1D6-EFB1678ECC03}"/>
              </a:ext>
            </a:extLst>
          </p:cNvPr>
          <p:cNvPicPr>
            <a:picLocks noChangeAspect="1"/>
          </p:cNvPicPr>
          <p:nvPr/>
        </p:nvPicPr>
        <p:blipFill>
          <a:blip r:embed="rId3"/>
          <a:srcRect t="23353" b="15976"/>
          <a:stretch/>
        </p:blipFill>
        <p:spPr>
          <a:xfrm>
            <a:off x="5784085" y="95186"/>
            <a:ext cx="3262009" cy="1484323"/>
          </a:xfrm>
          <a:prstGeom prst="rect">
            <a:avLst/>
          </a:prstGeom>
        </p:spPr>
      </p:pic>
      <p:pic>
        <p:nvPicPr>
          <p:cNvPr id="10" name="Immagine 9" descr="Immagine che contiene cielo, aria aperta, bestiame, terreno&#10;&#10;Descrizione generata automaticamente">
            <a:extLst>
              <a:ext uri="{FF2B5EF4-FFF2-40B4-BE49-F238E27FC236}">
                <a16:creationId xmlns:a16="http://schemas.microsoft.com/office/drawing/2014/main" id="{872EEEEA-385D-BC56-FAC4-30D721F03209}"/>
              </a:ext>
            </a:extLst>
          </p:cNvPr>
          <p:cNvPicPr>
            <a:picLocks noChangeAspect="1"/>
          </p:cNvPicPr>
          <p:nvPr/>
        </p:nvPicPr>
        <p:blipFill>
          <a:blip r:embed="rId4"/>
          <a:srcRect l="14491" t="28676" r="18140" b="28154"/>
          <a:stretch/>
        </p:blipFill>
        <p:spPr>
          <a:xfrm>
            <a:off x="5813790" y="1677090"/>
            <a:ext cx="3232304" cy="1553472"/>
          </a:xfrm>
          <a:prstGeom prst="rect">
            <a:avLst/>
          </a:prstGeom>
        </p:spPr>
      </p:pic>
    </p:spTree>
    <p:extLst>
      <p:ext uri="{BB962C8B-B14F-4D97-AF65-F5344CB8AC3E}">
        <p14:creationId xmlns:p14="http://schemas.microsoft.com/office/powerpoint/2010/main" val="54759774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DEBC40-8036-323A-CC49-E5E4F64ED2BC}"/>
            </a:ext>
          </a:extLst>
        </p:cNvPr>
        <p:cNvGrpSpPr/>
        <p:nvPr/>
      </p:nvGrpSpPr>
      <p:grpSpPr>
        <a:xfrm>
          <a:off x="0" y="0"/>
          <a:ext cx="0" cy="0"/>
          <a:chOff x="0" y="0"/>
          <a:chExt cx="0" cy="0"/>
        </a:xfrm>
      </p:grpSpPr>
      <p:sp>
        <p:nvSpPr>
          <p:cNvPr id="5" name="Segnaposto numero diapositiva 4">
            <a:extLst>
              <a:ext uri="{FF2B5EF4-FFF2-40B4-BE49-F238E27FC236}">
                <a16:creationId xmlns:a16="http://schemas.microsoft.com/office/drawing/2014/main" id="{5BE8C888-FA00-E36F-7644-F57AB5F73A26}"/>
              </a:ext>
            </a:extLst>
          </p:cNvPr>
          <p:cNvSpPr>
            <a:spLocks noGrp="1"/>
          </p:cNvSpPr>
          <p:nvPr>
            <p:ph type="sldNum" sz="quarter" idx="12"/>
          </p:nvPr>
        </p:nvSpPr>
        <p:spPr>
          <a:xfrm>
            <a:off x="8314804" y="4834133"/>
            <a:ext cx="371996" cy="273844"/>
          </a:xfrm>
        </p:spPr>
        <p:txBody>
          <a:bodyPr/>
          <a:lstStyle/>
          <a:p>
            <a:fld id="{C25C678E-4F8A-3F41-9C87-B58FCDFA0442}" type="slidenum">
              <a:rPr lang="it-IT" smtClean="0"/>
              <a:pPr/>
              <a:t>10</a:t>
            </a:fld>
            <a:endParaRPr lang="it-IT" dirty="0"/>
          </a:p>
        </p:txBody>
      </p:sp>
      <p:sp>
        <p:nvSpPr>
          <p:cNvPr id="3" name="Segnaposto data 2">
            <a:extLst>
              <a:ext uri="{FF2B5EF4-FFF2-40B4-BE49-F238E27FC236}">
                <a16:creationId xmlns:a16="http://schemas.microsoft.com/office/drawing/2014/main" id="{8615EC74-104C-DD1E-24E2-27D3F5025661}"/>
              </a:ext>
            </a:extLst>
          </p:cNvPr>
          <p:cNvSpPr>
            <a:spLocks noGrp="1"/>
          </p:cNvSpPr>
          <p:nvPr>
            <p:ph type="dt" sz="half" idx="15"/>
          </p:nvPr>
        </p:nvSpPr>
        <p:spPr>
          <a:prstGeom prst="rect">
            <a:avLst/>
          </a:prstGeom>
        </p:spPr>
        <p:txBody>
          <a:bodyPr/>
          <a:lstStyle/>
          <a:p>
            <a:r>
              <a:rPr lang="it-IT" dirty="0"/>
              <a:t>11 febbraio 2025</a:t>
            </a:r>
          </a:p>
        </p:txBody>
      </p:sp>
      <p:sp>
        <p:nvSpPr>
          <p:cNvPr id="4" name="Segnaposto piè di pagina 3">
            <a:extLst>
              <a:ext uri="{FF2B5EF4-FFF2-40B4-BE49-F238E27FC236}">
                <a16:creationId xmlns:a16="http://schemas.microsoft.com/office/drawing/2014/main" id="{96739E93-B293-CFD0-486D-CB29BFA0DEB7}"/>
              </a:ext>
            </a:extLst>
          </p:cNvPr>
          <p:cNvSpPr>
            <a:spLocks noGrp="1"/>
          </p:cNvSpPr>
          <p:nvPr>
            <p:ph type="ftr" sz="quarter" idx="16"/>
          </p:nvPr>
        </p:nvSpPr>
        <p:spPr>
          <a:xfrm>
            <a:off x="4572000" y="4820998"/>
            <a:ext cx="2880000" cy="273844"/>
          </a:xfrm>
          <a:prstGeom prst="rect">
            <a:avLst/>
          </a:prstGeom>
        </p:spPr>
        <p:txBody>
          <a:bodyPr/>
          <a:lstStyle/>
          <a:p>
            <a:r>
              <a:rPr lang="it-IT" dirty="0"/>
              <a:t>Tavolo Nitrati</a:t>
            </a:r>
          </a:p>
        </p:txBody>
      </p:sp>
      <p:sp>
        <p:nvSpPr>
          <p:cNvPr id="2" name="Titolo 1">
            <a:extLst>
              <a:ext uri="{FF2B5EF4-FFF2-40B4-BE49-F238E27FC236}">
                <a16:creationId xmlns:a16="http://schemas.microsoft.com/office/drawing/2014/main" id="{DE1AFD02-1586-2C3D-F4D5-531758FC2FBC}"/>
              </a:ext>
            </a:extLst>
          </p:cNvPr>
          <p:cNvSpPr>
            <a:spLocks noGrp="1"/>
          </p:cNvSpPr>
          <p:nvPr>
            <p:ph type="title"/>
          </p:nvPr>
        </p:nvSpPr>
        <p:spPr>
          <a:xfrm>
            <a:off x="457200" y="-31514"/>
            <a:ext cx="8229600" cy="815789"/>
          </a:xfrm>
        </p:spPr>
        <p:txBody>
          <a:bodyPr/>
          <a:lstStyle/>
          <a:p>
            <a:r>
              <a:rPr lang="it-IT" dirty="0">
                <a:solidFill>
                  <a:srgbClr val="343433"/>
                </a:solidFill>
              </a:rPr>
              <a:t>BAD COMPANIES – anomalie bloccanti</a:t>
            </a:r>
          </a:p>
        </p:txBody>
      </p:sp>
      <p:sp>
        <p:nvSpPr>
          <p:cNvPr id="7" name="Segnaposto contenuto 6">
            <a:extLst>
              <a:ext uri="{FF2B5EF4-FFF2-40B4-BE49-F238E27FC236}">
                <a16:creationId xmlns:a16="http://schemas.microsoft.com/office/drawing/2014/main" id="{774BEDC3-4828-DA12-25F5-70C349B6BAA6}"/>
              </a:ext>
            </a:extLst>
          </p:cNvPr>
          <p:cNvSpPr>
            <a:spLocks noGrp="1"/>
          </p:cNvSpPr>
          <p:nvPr>
            <p:ph sz="quarter" idx="13"/>
          </p:nvPr>
        </p:nvSpPr>
        <p:spPr>
          <a:xfrm>
            <a:off x="468313" y="942459"/>
            <a:ext cx="4103687" cy="3577921"/>
          </a:xfrm>
        </p:spPr>
        <p:txBody>
          <a:bodyPr/>
          <a:lstStyle/>
          <a:p>
            <a:pPr marL="0" indent="0">
              <a:buNone/>
            </a:pPr>
            <a:r>
              <a:rPr lang="it-IT" dirty="0">
                <a:solidFill>
                  <a:srgbClr val="343433"/>
                </a:solidFill>
              </a:rPr>
              <a:t>Le anomalie esistenti per il controllo e la segnalazione di presenza di acquisizioni di refluo</a:t>
            </a:r>
            <a:br>
              <a:rPr lang="it-IT" dirty="0">
                <a:solidFill>
                  <a:srgbClr val="343433"/>
                </a:solidFill>
              </a:rPr>
            </a:br>
            <a:r>
              <a:rPr lang="it-IT" dirty="0">
                <a:solidFill>
                  <a:srgbClr val="343433"/>
                </a:solidFill>
              </a:rPr>
              <a:t>concomitanti a non conformità di N (zootecnico ed efficiente) e capacità di stoccaggio, esposte come warning</a:t>
            </a:r>
            <a:br>
              <a:rPr lang="it-IT" dirty="0">
                <a:solidFill>
                  <a:srgbClr val="343433"/>
                </a:solidFill>
              </a:rPr>
            </a:br>
            <a:r>
              <a:rPr lang="it-IT" dirty="0">
                <a:solidFill>
                  <a:srgbClr val="343433"/>
                </a:solidFill>
              </a:rPr>
              <a:t>per la campagna 2024, sono diventate bloccanti ed impediscono di chiudere il procedimento</a:t>
            </a:r>
            <a:br>
              <a:rPr lang="it-IT" dirty="0">
                <a:solidFill>
                  <a:srgbClr val="343433"/>
                </a:solidFill>
              </a:rPr>
            </a:br>
            <a:r>
              <a:rPr lang="it-IT" dirty="0">
                <a:solidFill>
                  <a:srgbClr val="343433"/>
                </a:solidFill>
              </a:rPr>
              <a:t>flusso.</a:t>
            </a:r>
          </a:p>
          <a:p>
            <a:pPr marL="0" indent="0">
              <a:buNone/>
            </a:pPr>
            <a:endParaRPr lang="it-IT" dirty="0">
              <a:solidFill>
                <a:srgbClr val="343433"/>
              </a:solidFill>
            </a:endParaRPr>
          </a:p>
          <a:p>
            <a:pPr marL="0" indent="0">
              <a:buNone/>
            </a:pPr>
            <a:r>
              <a:rPr lang="it-IT" sz="1200" dirty="0">
                <a:solidFill>
                  <a:srgbClr val="343433"/>
                </a:solidFill>
                <a:effectLst/>
                <a:latin typeface="Aptos" panose="020B0004020202020204" pitchFamily="34" charset="0"/>
                <a:ea typeface="Times New Roman" panose="02020603050405020304" pitchFamily="18" charset="0"/>
                <a:cs typeface="Aptos" panose="020B0004020202020204" pitchFamily="34" charset="0"/>
              </a:rPr>
              <a:t>NB: </a:t>
            </a:r>
          </a:p>
          <a:p>
            <a:pPr marL="0" indent="0">
              <a:buNone/>
            </a:pPr>
            <a:r>
              <a:rPr lang="it-IT" dirty="0">
                <a:solidFill>
                  <a:srgbClr val="343433"/>
                </a:solidFill>
                <a:latin typeface="Aptos" panose="020B0004020202020204" pitchFamily="34" charset="0"/>
              </a:rPr>
              <a:t>A seguito di segnalazione ed interlocuzioni con stakeholders, è stato implementato un ulteriore controllo che considera i quantitativi ceduti dall’azienda rispetto ai quantitativi di azoto acquisito.</a:t>
            </a:r>
            <a:endParaRPr lang="it-IT" dirty="0">
              <a:solidFill>
                <a:srgbClr val="343433"/>
              </a:solidFill>
            </a:endParaRPr>
          </a:p>
          <a:p>
            <a:pPr marL="0" indent="0">
              <a:buNone/>
            </a:pPr>
            <a:endParaRPr lang="it-IT" dirty="0">
              <a:solidFill>
                <a:srgbClr val="343433"/>
              </a:solidFill>
            </a:endParaRPr>
          </a:p>
          <a:p>
            <a:pPr marL="0" indent="0">
              <a:buNone/>
            </a:pPr>
            <a:endParaRPr lang="it-IT" dirty="0">
              <a:solidFill>
                <a:srgbClr val="343433"/>
              </a:solidFill>
            </a:endParaRPr>
          </a:p>
          <a:p>
            <a:pPr marL="0" indent="0">
              <a:buNone/>
            </a:pPr>
            <a:endParaRPr lang="it-IT" dirty="0">
              <a:solidFill>
                <a:srgbClr val="343433"/>
              </a:solidFill>
            </a:endParaRPr>
          </a:p>
        </p:txBody>
      </p:sp>
      <p:pic>
        <p:nvPicPr>
          <p:cNvPr id="11" name="Immagine 10" descr="Immagine che contiene testo, schermata, linea, Carattere&#10;&#10;Descrizione generata automaticamente">
            <a:extLst>
              <a:ext uri="{FF2B5EF4-FFF2-40B4-BE49-F238E27FC236}">
                <a16:creationId xmlns:a16="http://schemas.microsoft.com/office/drawing/2014/main" id="{668EB5E2-5EE2-1914-404D-6DBD853500CE}"/>
              </a:ext>
            </a:extLst>
          </p:cNvPr>
          <p:cNvPicPr>
            <a:picLocks noChangeAspect="1"/>
          </p:cNvPicPr>
          <p:nvPr/>
        </p:nvPicPr>
        <p:blipFill>
          <a:blip r:embed="rId3"/>
          <a:stretch>
            <a:fillRect/>
          </a:stretch>
        </p:blipFill>
        <p:spPr>
          <a:xfrm>
            <a:off x="4572000" y="1951479"/>
            <a:ext cx="4464050" cy="845927"/>
          </a:xfrm>
          <a:prstGeom prst="rect">
            <a:avLst/>
          </a:prstGeom>
        </p:spPr>
      </p:pic>
      <p:pic>
        <p:nvPicPr>
          <p:cNvPr id="13" name="Immagine 12" descr="Immagine che contiene testo, schermata, Carattere, linea&#10;&#10;Descrizione generata automaticamente">
            <a:extLst>
              <a:ext uri="{FF2B5EF4-FFF2-40B4-BE49-F238E27FC236}">
                <a16:creationId xmlns:a16="http://schemas.microsoft.com/office/drawing/2014/main" id="{BD1A9AB6-B953-F87A-16E5-D6DB1C595F4A}"/>
              </a:ext>
            </a:extLst>
          </p:cNvPr>
          <p:cNvPicPr>
            <a:picLocks noChangeAspect="1"/>
          </p:cNvPicPr>
          <p:nvPr/>
        </p:nvPicPr>
        <p:blipFill>
          <a:blip r:embed="rId4"/>
          <a:stretch>
            <a:fillRect/>
          </a:stretch>
        </p:blipFill>
        <p:spPr>
          <a:xfrm>
            <a:off x="4572000" y="2797406"/>
            <a:ext cx="4464050" cy="719683"/>
          </a:xfrm>
          <a:prstGeom prst="rect">
            <a:avLst/>
          </a:prstGeom>
        </p:spPr>
      </p:pic>
      <p:grpSp>
        <p:nvGrpSpPr>
          <p:cNvPr id="17" name="Gruppo 16">
            <a:extLst>
              <a:ext uri="{FF2B5EF4-FFF2-40B4-BE49-F238E27FC236}">
                <a16:creationId xmlns:a16="http://schemas.microsoft.com/office/drawing/2014/main" id="{F00A4A82-08C2-90FD-8B0E-BA72D974D90A}"/>
              </a:ext>
            </a:extLst>
          </p:cNvPr>
          <p:cNvGrpSpPr/>
          <p:nvPr/>
        </p:nvGrpSpPr>
        <p:grpSpPr>
          <a:xfrm>
            <a:off x="4572000" y="1194881"/>
            <a:ext cx="4464050" cy="756598"/>
            <a:chOff x="4572000" y="1194881"/>
            <a:chExt cx="4464050" cy="756598"/>
          </a:xfrm>
        </p:grpSpPr>
        <p:pic>
          <p:nvPicPr>
            <p:cNvPr id="9" name="Segnaposto contenuto 8" descr="Immagine che contiene testo, schermata, Carattere, numero&#10;&#10;Descrizione generata automaticamente">
              <a:extLst>
                <a:ext uri="{FF2B5EF4-FFF2-40B4-BE49-F238E27FC236}">
                  <a16:creationId xmlns:a16="http://schemas.microsoft.com/office/drawing/2014/main" id="{16B1C4E1-169A-1A01-713F-2F1E456F8F26}"/>
                </a:ext>
              </a:extLst>
            </p:cNvPr>
            <p:cNvPicPr>
              <a:picLocks noGrp="1" noChangeAspect="1"/>
            </p:cNvPicPr>
            <p:nvPr>
              <p:ph sz="quarter" idx="14"/>
            </p:nvPr>
          </p:nvPicPr>
          <p:blipFill>
            <a:blip r:embed="rId5"/>
            <a:srcRect t="61401"/>
            <a:stretch/>
          </p:blipFill>
          <p:spPr>
            <a:xfrm>
              <a:off x="4572000" y="1546161"/>
              <a:ext cx="4464050" cy="405318"/>
            </a:xfrm>
          </p:spPr>
        </p:pic>
        <p:pic>
          <p:nvPicPr>
            <p:cNvPr id="16" name="Segnaposto contenuto 8" descr="Immagine che contiene testo, schermata, Carattere, numero&#10;&#10;Descrizione generata automaticamente">
              <a:extLst>
                <a:ext uri="{FF2B5EF4-FFF2-40B4-BE49-F238E27FC236}">
                  <a16:creationId xmlns:a16="http://schemas.microsoft.com/office/drawing/2014/main" id="{AE8748BE-342E-E5BE-CEFD-9ECBC029FBA7}"/>
                </a:ext>
              </a:extLst>
            </p:cNvPr>
            <p:cNvPicPr>
              <a:picLocks noChangeAspect="1"/>
            </p:cNvPicPr>
            <p:nvPr/>
          </p:nvPicPr>
          <p:blipFill>
            <a:blip r:embed="rId5"/>
            <a:srcRect b="61401"/>
            <a:stretch/>
          </p:blipFill>
          <p:spPr>
            <a:xfrm>
              <a:off x="4572000" y="1194881"/>
              <a:ext cx="4464050" cy="405317"/>
            </a:xfrm>
            <a:prstGeom prst="rect">
              <a:avLst/>
            </a:prstGeom>
          </p:spPr>
        </p:pic>
      </p:grpSp>
    </p:spTree>
    <p:extLst>
      <p:ext uri="{BB962C8B-B14F-4D97-AF65-F5344CB8AC3E}">
        <p14:creationId xmlns:p14="http://schemas.microsoft.com/office/powerpoint/2010/main" val="48529369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6A420C-B3EC-1032-0EC9-5FC78394CC0B}"/>
            </a:ext>
          </a:extLst>
        </p:cNvPr>
        <p:cNvGrpSpPr/>
        <p:nvPr/>
      </p:nvGrpSpPr>
      <p:grpSpPr>
        <a:xfrm>
          <a:off x="0" y="0"/>
          <a:ext cx="0" cy="0"/>
          <a:chOff x="0" y="0"/>
          <a:chExt cx="0" cy="0"/>
        </a:xfrm>
      </p:grpSpPr>
      <p:sp>
        <p:nvSpPr>
          <p:cNvPr id="5" name="Segnaposto numero diapositiva 4">
            <a:extLst>
              <a:ext uri="{FF2B5EF4-FFF2-40B4-BE49-F238E27FC236}">
                <a16:creationId xmlns:a16="http://schemas.microsoft.com/office/drawing/2014/main" id="{31197EB5-4A41-53D1-97DD-A2B5CC728588}"/>
              </a:ext>
            </a:extLst>
          </p:cNvPr>
          <p:cNvSpPr>
            <a:spLocks noGrp="1"/>
          </p:cNvSpPr>
          <p:nvPr>
            <p:ph type="sldNum" sz="quarter" idx="12"/>
          </p:nvPr>
        </p:nvSpPr>
        <p:spPr>
          <a:xfrm>
            <a:off x="8314804" y="4834133"/>
            <a:ext cx="371996" cy="273844"/>
          </a:xfrm>
        </p:spPr>
        <p:txBody>
          <a:bodyPr/>
          <a:lstStyle/>
          <a:p>
            <a:fld id="{C25C678E-4F8A-3F41-9C87-B58FCDFA0442}" type="slidenum">
              <a:rPr lang="it-IT" smtClean="0"/>
              <a:pPr/>
              <a:t>11</a:t>
            </a:fld>
            <a:endParaRPr lang="it-IT" dirty="0"/>
          </a:p>
        </p:txBody>
      </p:sp>
      <p:sp>
        <p:nvSpPr>
          <p:cNvPr id="3" name="Segnaposto data 2">
            <a:extLst>
              <a:ext uri="{FF2B5EF4-FFF2-40B4-BE49-F238E27FC236}">
                <a16:creationId xmlns:a16="http://schemas.microsoft.com/office/drawing/2014/main" id="{EC9CC4CE-AFD5-AFD3-A1F5-C6DFFE20578C}"/>
              </a:ext>
            </a:extLst>
          </p:cNvPr>
          <p:cNvSpPr>
            <a:spLocks noGrp="1"/>
          </p:cNvSpPr>
          <p:nvPr>
            <p:ph type="dt" sz="half" idx="15"/>
          </p:nvPr>
        </p:nvSpPr>
        <p:spPr>
          <a:prstGeom prst="rect">
            <a:avLst/>
          </a:prstGeom>
        </p:spPr>
        <p:txBody>
          <a:bodyPr/>
          <a:lstStyle/>
          <a:p>
            <a:r>
              <a:rPr lang="it-IT" dirty="0"/>
              <a:t>11 febbraio 2025</a:t>
            </a:r>
          </a:p>
        </p:txBody>
      </p:sp>
      <p:sp>
        <p:nvSpPr>
          <p:cNvPr id="4" name="Segnaposto piè di pagina 3">
            <a:extLst>
              <a:ext uri="{FF2B5EF4-FFF2-40B4-BE49-F238E27FC236}">
                <a16:creationId xmlns:a16="http://schemas.microsoft.com/office/drawing/2014/main" id="{A274D0CE-938A-5F71-9FF2-0F67689A2EA0}"/>
              </a:ext>
            </a:extLst>
          </p:cNvPr>
          <p:cNvSpPr>
            <a:spLocks noGrp="1"/>
          </p:cNvSpPr>
          <p:nvPr>
            <p:ph type="ftr" sz="quarter" idx="16"/>
          </p:nvPr>
        </p:nvSpPr>
        <p:spPr>
          <a:xfrm>
            <a:off x="4572000" y="4820998"/>
            <a:ext cx="2880000" cy="273844"/>
          </a:xfrm>
          <a:prstGeom prst="rect">
            <a:avLst/>
          </a:prstGeom>
        </p:spPr>
        <p:txBody>
          <a:bodyPr/>
          <a:lstStyle/>
          <a:p>
            <a:r>
              <a:rPr lang="it-IT" dirty="0"/>
              <a:t>Tavolo Nitrati</a:t>
            </a:r>
          </a:p>
        </p:txBody>
      </p:sp>
      <p:sp>
        <p:nvSpPr>
          <p:cNvPr id="2" name="Titolo 1">
            <a:extLst>
              <a:ext uri="{FF2B5EF4-FFF2-40B4-BE49-F238E27FC236}">
                <a16:creationId xmlns:a16="http://schemas.microsoft.com/office/drawing/2014/main" id="{951D74D0-6DA4-90C3-0DE0-B6418A0885E3}"/>
              </a:ext>
            </a:extLst>
          </p:cNvPr>
          <p:cNvSpPr>
            <a:spLocks noGrp="1"/>
          </p:cNvSpPr>
          <p:nvPr>
            <p:ph type="title"/>
          </p:nvPr>
        </p:nvSpPr>
        <p:spPr>
          <a:xfrm>
            <a:off x="457200" y="-3197"/>
            <a:ext cx="8229600" cy="815789"/>
          </a:xfrm>
        </p:spPr>
        <p:txBody>
          <a:bodyPr/>
          <a:lstStyle/>
          <a:p>
            <a:r>
              <a:rPr lang="it-IT" dirty="0">
                <a:solidFill>
                  <a:srgbClr val="343433"/>
                </a:solidFill>
              </a:rPr>
              <a:t>CALCOLO GG MIN STOCCAGGIO LIQUIDI COMUNI MONTAGNA</a:t>
            </a:r>
          </a:p>
        </p:txBody>
      </p:sp>
      <p:sp>
        <p:nvSpPr>
          <p:cNvPr id="7" name="Segnaposto contenuto 6">
            <a:extLst>
              <a:ext uri="{FF2B5EF4-FFF2-40B4-BE49-F238E27FC236}">
                <a16:creationId xmlns:a16="http://schemas.microsoft.com/office/drawing/2014/main" id="{0C05A129-28A6-6FD1-D3BB-E96E2E7AF217}"/>
              </a:ext>
            </a:extLst>
          </p:cNvPr>
          <p:cNvSpPr>
            <a:spLocks noGrp="1"/>
          </p:cNvSpPr>
          <p:nvPr>
            <p:ph sz="quarter" idx="13"/>
          </p:nvPr>
        </p:nvSpPr>
        <p:spPr>
          <a:xfrm>
            <a:off x="468313" y="942460"/>
            <a:ext cx="4103687" cy="2317576"/>
          </a:xfrm>
        </p:spPr>
        <p:txBody>
          <a:bodyPr/>
          <a:lstStyle/>
          <a:p>
            <a:pPr marL="0" indent="0">
              <a:buNone/>
            </a:pPr>
            <a:r>
              <a:rPr lang="it-IT" dirty="0">
                <a:solidFill>
                  <a:srgbClr val="343433"/>
                </a:solidFill>
              </a:rPr>
              <a:t>Il sistema utilizzava il limite di 3000 KG di peso vivo per determinare il valore di riferimento dei giorni minimi nel calcolo dei giorni minimi di stoccaggio.</a:t>
            </a:r>
          </a:p>
          <a:p>
            <a:pPr marL="0" indent="0">
              <a:buNone/>
            </a:pPr>
            <a:br>
              <a:rPr lang="it-IT" dirty="0">
                <a:solidFill>
                  <a:srgbClr val="343433"/>
                </a:solidFill>
              </a:rPr>
            </a:br>
            <a:r>
              <a:rPr lang="it-IT" dirty="0">
                <a:solidFill>
                  <a:srgbClr val="343433"/>
                </a:solidFill>
              </a:rPr>
              <a:t>Per la campagna 2025 il valore di riferimento viene determinato utilizzando il limite </a:t>
            </a:r>
            <a:br>
              <a:rPr lang="it-IT" dirty="0">
                <a:solidFill>
                  <a:srgbClr val="343433"/>
                </a:solidFill>
              </a:rPr>
            </a:br>
            <a:r>
              <a:rPr lang="it-IT" dirty="0">
                <a:solidFill>
                  <a:srgbClr val="343433"/>
                </a:solidFill>
              </a:rPr>
              <a:t>di 500 kg di N prodotto.</a:t>
            </a:r>
          </a:p>
          <a:p>
            <a:pPr marL="0" indent="0">
              <a:buNone/>
            </a:pPr>
            <a:endParaRPr lang="it-IT" dirty="0">
              <a:solidFill>
                <a:srgbClr val="343433"/>
              </a:solidFill>
            </a:endParaRPr>
          </a:p>
          <a:p>
            <a:pPr marL="0" indent="0">
              <a:buNone/>
            </a:pPr>
            <a:endParaRPr lang="it-IT" dirty="0">
              <a:solidFill>
                <a:srgbClr val="343433"/>
              </a:solidFill>
            </a:endParaRPr>
          </a:p>
          <a:p>
            <a:pPr marL="0" indent="0">
              <a:buNone/>
            </a:pPr>
            <a:endParaRPr lang="it-IT" dirty="0">
              <a:solidFill>
                <a:srgbClr val="343433"/>
              </a:solidFill>
            </a:endParaRPr>
          </a:p>
        </p:txBody>
      </p:sp>
      <p:pic>
        <p:nvPicPr>
          <p:cNvPr id="13" name="Segnaposto contenuto 12" descr="Immagine che contiene testo, schermata, numero, Parallelo&#10;&#10;Descrizione generata automaticamente">
            <a:extLst>
              <a:ext uri="{FF2B5EF4-FFF2-40B4-BE49-F238E27FC236}">
                <a16:creationId xmlns:a16="http://schemas.microsoft.com/office/drawing/2014/main" id="{B86125B3-2D70-F0D5-C049-3E61FB8E94CF}"/>
              </a:ext>
            </a:extLst>
          </p:cNvPr>
          <p:cNvPicPr>
            <a:picLocks noGrp="1" noChangeAspect="1"/>
          </p:cNvPicPr>
          <p:nvPr>
            <p:ph sz="quarter" idx="14"/>
          </p:nvPr>
        </p:nvPicPr>
        <p:blipFill>
          <a:blip r:embed="rId3"/>
          <a:stretch>
            <a:fillRect/>
          </a:stretch>
        </p:blipFill>
        <p:spPr>
          <a:xfrm>
            <a:off x="4679950" y="1338815"/>
            <a:ext cx="4464050" cy="2056295"/>
          </a:xfrm>
        </p:spPr>
      </p:pic>
      <p:sp>
        <p:nvSpPr>
          <p:cNvPr id="14" name="Rettangolo 13">
            <a:extLst>
              <a:ext uri="{FF2B5EF4-FFF2-40B4-BE49-F238E27FC236}">
                <a16:creationId xmlns:a16="http://schemas.microsoft.com/office/drawing/2014/main" id="{F4B30B23-17B5-2A6F-44A8-EE5148F08032}"/>
              </a:ext>
            </a:extLst>
          </p:cNvPr>
          <p:cNvSpPr/>
          <p:nvPr/>
        </p:nvSpPr>
        <p:spPr>
          <a:xfrm>
            <a:off x="4771102" y="2957052"/>
            <a:ext cx="2957053" cy="126360"/>
          </a:xfrm>
          <a:prstGeom prst="rect">
            <a:avLst/>
          </a:prstGeom>
          <a:gradFill>
            <a:gsLst>
              <a:gs pos="0">
                <a:srgbClr val="FFFF00">
                  <a:alpha val="0"/>
                </a:srgbClr>
              </a:gs>
              <a:gs pos="100000">
                <a:srgbClr val="FFFF00">
                  <a:alpha val="58000"/>
                </a:srgbClr>
              </a:gs>
            </a:gsLst>
          </a:gra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spTree>
    <p:extLst>
      <p:ext uri="{BB962C8B-B14F-4D97-AF65-F5344CB8AC3E}">
        <p14:creationId xmlns:p14="http://schemas.microsoft.com/office/powerpoint/2010/main" val="79089358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983E5D-AF28-3984-1AAD-06C823E2045D}"/>
            </a:ext>
          </a:extLst>
        </p:cNvPr>
        <p:cNvGrpSpPr/>
        <p:nvPr/>
      </p:nvGrpSpPr>
      <p:grpSpPr>
        <a:xfrm>
          <a:off x="0" y="0"/>
          <a:ext cx="0" cy="0"/>
          <a:chOff x="0" y="0"/>
          <a:chExt cx="0" cy="0"/>
        </a:xfrm>
      </p:grpSpPr>
      <p:sp>
        <p:nvSpPr>
          <p:cNvPr id="5" name="Segnaposto numero diapositiva 4">
            <a:extLst>
              <a:ext uri="{FF2B5EF4-FFF2-40B4-BE49-F238E27FC236}">
                <a16:creationId xmlns:a16="http://schemas.microsoft.com/office/drawing/2014/main" id="{54DDF5DD-D2F8-2A48-0FE5-A5CB4DF7101D}"/>
              </a:ext>
            </a:extLst>
          </p:cNvPr>
          <p:cNvSpPr>
            <a:spLocks noGrp="1"/>
          </p:cNvSpPr>
          <p:nvPr>
            <p:ph type="sldNum" sz="quarter" idx="12"/>
          </p:nvPr>
        </p:nvSpPr>
        <p:spPr>
          <a:xfrm>
            <a:off x="8314804" y="4834133"/>
            <a:ext cx="371996" cy="273844"/>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C25C678E-4F8A-3F41-9C87-B58FCDFA0442}" type="slidenum">
              <a:rPr kumimoji="0" lang="it-IT" sz="675" b="0" i="0" u="none" strike="noStrike" kern="1200" cap="none" spc="0" normalizeH="0" baseline="0" noProof="0" smtClean="0">
                <a:ln>
                  <a:noFill/>
                </a:ln>
                <a:solidFill>
                  <a:srgbClr val="3C3C3B"/>
                </a:solidFill>
                <a:effectLst/>
                <a:uLnTx/>
                <a:uFillTx/>
                <a:latin typeface="Arial"/>
                <a:ea typeface="+mn-ea"/>
                <a:cs typeface="Arial"/>
              </a:rPr>
              <a:pPr marL="0" marR="0" lvl="0" indent="0" algn="r" defTabSz="457200" rtl="0" eaLnBrk="1" fontAlgn="auto" latinLnBrk="0" hangingPunct="1">
                <a:lnSpc>
                  <a:spcPct val="100000"/>
                </a:lnSpc>
                <a:spcBef>
                  <a:spcPts val="0"/>
                </a:spcBef>
                <a:spcAft>
                  <a:spcPts val="0"/>
                </a:spcAft>
                <a:buClrTx/>
                <a:buSzTx/>
                <a:buFontTx/>
                <a:buNone/>
                <a:tabLst/>
                <a:defRPr/>
              </a:pPr>
              <a:t>12</a:t>
            </a:fld>
            <a:endParaRPr kumimoji="0" lang="it-IT" sz="675" b="0" i="0" u="none" strike="noStrike" kern="1200" cap="none" spc="0" normalizeH="0" baseline="0" noProof="0" dirty="0">
              <a:ln>
                <a:noFill/>
              </a:ln>
              <a:solidFill>
                <a:srgbClr val="3C3C3B"/>
              </a:solidFill>
              <a:effectLst/>
              <a:uLnTx/>
              <a:uFillTx/>
              <a:latin typeface="Arial"/>
              <a:ea typeface="+mn-ea"/>
              <a:cs typeface="Arial"/>
            </a:endParaRPr>
          </a:p>
        </p:txBody>
      </p:sp>
      <p:sp>
        <p:nvSpPr>
          <p:cNvPr id="3" name="Segnaposto data 2">
            <a:extLst>
              <a:ext uri="{FF2B5EF4-FFF2-40B4-BE49-F238E27FC236}">
                <a16:creationId xmlns:a16="http://schemas.microsoft.com/office/drawing/2014/main" id="{33AFAC46-6DC7-F8B8-2AD2-C24D037A0342}"/>
              </a:ext>
            </a:extLst>
          </p:cNvPr>
          <p:cNvSpPr>
            <a:spLocks noGrp="1"/>
          </p:cNvSpPr>
          <p:nvPr>
            <p:ph type="dt" sz="half" idx="15"/>
          </p:nvPr>
        </p:nvSpPr>
        <p:spPr>
          <a:prstGeom prst="rect">
            <a:avLst/>
          </a:prstGeo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r>
              <a:rPr kumimoji="0" lang="it-IT" sz="675" b="0" i="0" u="none" strike="noStrike" kern="1200" cap="none" spc="0" normalizeH="0" baseline="0" noProof="0" dirty="0">
                <a:ln>
                  <a:noFill/>
                </a:ln>
                <a:solidFill>
                  <a:srgbClr val="343433"/>
                </a:solidFill>
                <a:effectLst/>
                <a:uLnTx/>
                <a:uFillTx/>
                <a:latin typeface="Arial"/>
                <a:ea typeface="+mn-ea"/>
                <a:cs typeface="Arial"/>
              </a:rPr>
              <a:t>11 febbraio 2025</a:t>
            </a:r>
          </a:p>
        </p:txBody>
      </p:sp>
      <p:sp>
        <p:nvSpPr>
          <p:cNvPr id="4" name="Segnaposto piè di pagina 3">
            <a:extLst>
              <a:ext uri="{FF2B5EF4-FFF2-40B4-BE49-F238E27FC236}">
                <a16:creationId xmlns:a16="http://schemas.microsoft.com/office/drawing/2014/main" id="{75C3F54F-3479-6C48-532D-E86F28FF3608}"/>
              </a:ext>
            </a:extLst>
          </p:cNvPr>
          <p:cNvSpPr>
            <a:spLocks noGrp="1"/>
          </p:cNvSpPr>
          <p:nvPr>
            <p:ph type="ftr" sz="quarter" idx="16"/>
          </p:nvPr>
        </p:nvSpPr>
        <p:spPr>
          <a:xfrm>
            <a:off x="4572000" y="4820998"/>
            <a:ext cx="2880000" cy="273844"/>
          </a:xfrm>
          <a:prstGeom prst="rect">
            <a:avLst/>
          </a:prstGeom>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it-IT" sz="675" b="1" i="0" u="none" strike="noStrike" kern="1200" cap="none" spc="0" normalizeH="0" baseline="0" noProof="0" dirty="0">
                <a:ln>
                  <a:noFill/>
                </a:ln>
                <a:solidFill>
                  <a:srgbClr val="343433"/>
                </a:solidFill>
                <a:effectLst/>
                <a:uLnTx/>
                <a:uFillTx/>
                <a:latin typeface="Arial"/>
                <a:ea typeface="+mn-ea"/>
                <a:cs typeface="Arial"/>
              </a:rPr>
              <a:t>Tavolo Nitrati</a:t>
            </a:r>
          </a:p>
        </p:txBody>
      </p:sp>
      <p:sp>
        <p:nvSpPr>
          <p:cNvPr id="2" name="Titolo 1">
            <a:extLst>
              <a:ext uri="{FF2B5EF4-FFF2-40B4-BE49-F238E27FC236}">
                <a16:creationId xmlns:a16="http://schemas.microsoft.com/office/drawing/2014/main" id="{53668658-912C-CE52-2F75-DBEEE8503649}"/>
              </a:ext>
            </a:extLst>
          </p:cNvPr>
          <p:cNvSpPr>
            <a:spLocks noGrp="1"/>
          </p:cNvSpPr>
          <p:nvPr>
            <p:ph type="title"/>
          </p:nvPr>
        </p:nvSpPr>
        <p:spPr/>
        <p:txBody>
          <a:bodyPr/>
          <a:lstStyle/>
          <a:p>
            <a:r>
              <a:rPr lang="it-IT" dirty="0">
                <a:solidFill>
                  <a:srgbClr val="343433"/>
                </a:solidFill>
              </a:rPr>
              <a:t>COVER CROP – in corso di implementazione </a:t>
            </a:r>
          </a:p>
        </p:txBody>
      </p:sp>
      <p:sp>
        <p:nvSpPr>
          <p:cNvPr id="7" name="Segnaposto contenuto 6">
            <a:extLst>
              <a:ext uri="{FF2B5EF4-FFF2-40B4-BE49-F238E27FC236}">
                <a16:creationId xmlns:a16="http://schemas.microsoft.com/office/drawing/2014/main" id="{ABBBCB3B-2C4D-C79E-22E3-F7BE90E0D603}"/>
              </a:ext>
            </a:extLst>
          </p:cNvPr>
          <p:cNvSpPr>
            <a:spLocks noGrp="1"/>
          </p:cNvSpPr>
          <p:nvPr>
            <p:ph sz="quarter" idx="13"/>
          </p:nvPr>
        </p:nvSpPr>
        <p:spPr>
          <a:xfrm>
            <a:off x="468313" y="942460"/>
            <a:ext cx="4103687" cy="2317576"/>
          </a:xfrm>
        </p:spPr>
        <p:txBody>
          <a:bodyPr/>
          <a:lstStyle/>
          <a:p>
            <a:pPr marL="0" indent="0">
              <a:buNone/>
            </a:pPr>
            <a:endParaRPr lang="it-IT" dirty="0">
              <a:solidFill>
                <a:srgbClr val="343433"/>
              </a:solidFill>
            </a:endParaRPr>
          </a:p>
          <a:p>
            <a:pPr marL="0" indent="0">
              <a:buNone/>
            </a:pPr>
            <a:r>
              <a:rPr lang="it-IT" dirty="0">
                <a:solidFill>
                  <a:srgbClr val="343433"/>
                </a:solidFill>
                <a:latin typeface="Aptos" panose="020B0004020202020204" pitchFamily="34" charset="0"/>
                <a:ea typeface="Times New Roman" panose="02020603050405020304" pitchFamily="18" charset="0"/>
                <a:cs typeface="Aptos" panose="020B0004020202020204" pitchFamily="34" charset="0"/>
              </a:rPr>
              <a:t>L’elenco delle colture censite come cover per l’applicativo nitrati è al momento quello delle colture impiegabili come cover per l’impegno della </a:t>
            </a:r>
            <a:r>
              <a:rPr lang="it-IT" dirty="0">
                <a:solidFill>
                  <a:srgbClr val="343433"/>
                </a:solidFill>
                <a:latin typeface="Aptos" panose="020B0004020202020204" pitchFamily="34" charset="0"/>
                <a:ea typeface="Times New Roman" panose="02020603050405020304" pitchFamily="18" charset="0"/>
                <a:cs typeface="Aptos" panose="020B0004020202020204" pitchFamily="34" charset="0"/>
                <a:hlinkClick r:id="rId3">
                  <a:extLst>
                    <a:ext uri="{A12FA001-AC4F-418D-AE19-62706E023703}">
                      <ahyp:hlinkClr xmlns:ahyp="http://schemas.microsoft.com/office/drawing/2018/hyperlinkcolor" val="tx"/>
                    </a:ext>
                  </a:extLst>
                </a:hlinkClick>
              </a:rPr>
              <a:t>SRA06</a:t>
            </a:r>
            <a:r>
              <a:rPr lang="it-IT" dirty="0">
                <a:solidFill>
                  <a:srgbClr val="343433"/>
                </a:solidFill>
                <a:latin typeface="Aptos" panose="020B0004020202020204" pitchFamily="34" charset="0"/>
                <a:ea typeface="Times New Roman" panose="02020603050405020304" pitchFamily="18" charset="0"/>
                <a:cs typeface="Aptos" panose="020B0004020202020204" pitchFamily="34" charset="0"/>
              </a:rPr>
              <a:t> (elenco implementabile).</a:t>
            </a:r>
          </a:p>
          <a:p>
            <a:pPr marL="0" indent="0">
              <a:buNone/>
            </a:pPr>
            <a:r>
              <a:rPr lang="it-IT" sz="1200" dirty="0">
                <a:solidFill>
                  <a:srgbClr val="343433"/>
                </a:solidFill>
                <a:effectLst/>
                <a:latin typeface="Aptos" panose="020B0004020202020204" pitchFamily="34" charset="0"/>
                <a:ea typeface="Times New Roman" panose="02020603050405020304" pitchFamily="18" charset="0"/>
                <a:cs typeface="Aptos" panose="020B0004020202020204" pitchFamily="34" charset="0"/>
              </a:rPr>
              <a:t>La gestione è simile a quella delle</a:t>
            </a:r>
            <a:r>
              <a:rPr lang="it-IT" dirty="0">
                <a:solidFill>
                  <a:srgbClr val="343433"/>
                </a:solidFill>
                <a:latin typeface="Aptos" panose="020B0004020202020204" pitchFamily="34" charset="0"/>
                <a:ea typeface="Times New Roman" panose="02020603050405020304" pitchFamily="18" charset="0"/>
                <a:cs typeface="Aptos" panose="020B0004020202020204" pitchFamily="34" charset="0"/>
              </a:rPr>
              <a:t> colture irrigue, ovvero verranno sdoppiate le colture: </a:t>
            </a:r>
          </a:p>
          <a:p>
            <a:pPr marL="0" indent="0">
              <a:buNone/>
            </a:pPr>
            <a:r>
              <a:rPr lang="it-IT" dirty="0">
                <a:solidFill>
                  <a:srgbClr val="343433"/>
                </a:solidFill>
                <a:latin typeface="Aptos" panose="020B0004020202020204" pitchFamily="34" charset="0"/>
                <a:ea typeface="Times New Roman" panose="02020603050405020304" pitchFamily="18" charset="0"/>
                <a:cs typeface="Aptos" panose="020B0004020202020204" pitchFamily="34" charset="0"/>
              </a:rPr>
              <a:t>Nella sezione dei GRUPPI COLTURALI, si potrà selezionare la coltura scelta come cover (es. SENAPE BRUNA) a cui corrisponderanno valori di resa e MAS pari a «0», a differenza degli altri utilizzi.</a:t>
            </a:r>
            <a:endParaRPr lang="it-IT" dirty="0">
              <a:solidFill>
                <a:srgbClr val="343433"/>
              </a:solidFill>
            </a:endParaRPr>
          </a:p>
          <a:p>
            <a:pPr marL="0" indent="0">
              <a:buNone/>
            </a:pPr>
            <a:endParaRPr lang="it-IT" dirty="0">
              <a:solidFill>
                <a:srgbClr val="343433"/>
              </a:solidFill>
            </a:endParaRPr>
          </a:p>
          <a:p>
            <a:pPr marL="0" indent="0">
              <a:buNone/>
            </a:pPr>
            <a:endParaRPr lang="it-IT" dirty="0">
              <a:solidFill>
                <a:srgbClr val="343433"/>
              </a:solidFill>
            </a:endParaRPr>
          </a:p>
          <a:p>
            <a:pPr marL="0" indent="0">
              <a:buNone/>
            </a:pPr>
            <a:endParaRPr lang="it-IT" dirty="0">
              <a:solidFill>
                <a:srgbClr val="343433"/>
              </a:solidFill>
            </a:endParaRPr>
          </a:p>
        </p:txBody>
      </p:sp>
      <p:pic>
        <p:nvPicPr>
          <p:cNvPr id="9" name="Segnaposto contenuto 8">
            <a:extLst>
              <a:ext uri="{FF2B5EF4-FFF2-40B4-BE49-F238E27FC236}">
                <a16:creationId xmlns:a16="http://schemas.microsoft.com/office/drawing/2014/main" id="{608C5A37-4E87-EFD0-617A-235C0AA02776}"/>
              </a:ext>
            </a:extLst>
          </p:cNvPr>
          <p:cNvPicPr>
            <a:picLocks noGrp="1" noChangeAspect="1"/>
          </p:cNvPicPr>
          <p:nvPr>
            <p:ph sz="quarter" idx="14"/>
          </p:nvPr>
        </p:nvPicPr>
        <p:blipFill>
          <a:blip r:embed="rId4"/>
          <a:srcRect l="23847" t="17279" r="23292" b="46317"/>
          <a:stretch/>
        </p:blipFill>
        <p:spPr>
          <a:xfrm>
            <a:off x="5316128" y="613308"/>
            <a:ext cx="4084403" cy="1582191"/>
          </a:xfrm>
        </p:spPr>
      </p:pic>
      <p:grpSp>
        <p:nvGrpSpPr>
          <p:cNvPr id="18" name="Gruppo 17">
            <a:extLst>
              <a:ext uri="{FF2B5EF4-FFF2-40B4-BE49-F238E27FC236}">
                <a16:creationId xmlns:a16="http://schemas.microsoft.com/office/drawing/2014/main" id="{0FD5E75D-F643-503B-D47D-5BE56189535E}"/>
              </a:ext>
            </a:extLst>
          </p:cNvPr>
          <p:cNvGrpSpPr/>
          <p:nvPr/>
        </p:nvGrpSpPr>
        <p:grpSpPr>
          <a:xfrm>
            <a:off x="4423260" y="2078317"/>
            <a:ext cx="4983513" cy="3016525"/>
            <a:chOff x="5692362" y="2794733"/>
            <a:chExt cx="3356253" cy="1633033"/>
          </a:xfrm>
        </p:grpSpPr>
        <p:pic>
          <p:nvPicPr>
            <p:cNvPr id="11" name="Immagine 10" descr="Immagine che contiene testo, schermata, numero, Parallelo&#10;&#10;Descrizione generata automaticamente">
              <a:extLst>
                <a:ext uri="{FF2B5EF4-FFF2-40B4-BE49-F238E27FC236}">
                  <a16:creationId xmlns:a16="http://schemas.microsoft.com/office/drawing/2014/main" id="{7B07577B-DB7F-E4DE-D073-7C803606BB54}"/>
                </a:ext>
              </a:extLst>
            </p:cNvPr>
            <p:cNvPicPr>
              <a:picLocks noChangeAspect="1"/>
            </p:cNvPicPr>
            <p:nvPr/>
          </p:nvPicPr>
          <p:blipFill>
            <a:blip r:embed="rId5"/>
            <a:stretch>
              <a:fillRect/>
            </a:stretch>
          </p:blipFill>
          <p:spPr>
            <a:xfrm>
              <a:off x="5692362" y="2794733"/>
              <a:ext cx="3356253" cy="1633033"/>
            </a:xfrm>
            <a:prstGeom prst="rect">
              <a:avLst/>
            </a:prstGeom>
          </p:spPr>
        </p:pic>
        <p:sp>
          <p:nvSpPr>
            <p:cNvPr id="12" name="Rettangolo 11">
              <a:extLst>
                <a:ext uri="{FF2B5EF4-FFF2-40B4-BE49-F238E27FC236}">
                  <a16:creationId xmlns:a16="http://schemas.microsoft.com/office/drawing/2014/main" id="{003742E0-5B1A-6110-05B9-5AD9915F8853}"/>
                </a:ext>
              </a:extLst>
            </p:cNvPr>
            <p:cNvSpPr/>
            <p:nvPr/>
          </p:nvSpPr>
          <p:spPr>
            <a:xfrm>
              <a:off x="7937079" y="3595726"/>
              <a:ext cx="108342" cy="63082"/>
            </a:xfrm>
            <a:prstGeom prst="rect">
              <a:avLst/>
            </a:prstGeom>
            <a:solidFill>
              <a:schemeClr val="bg1"/>
            </a:solidFill>
            <a:ln>
              <a:solidFill>
                <a:schemeClr val="bg1"/>
              </a:solidFill>
            </a:ln>
            <a:effectLst>
              <a:outerShdw blurRad="40000" dist="23000" dir="5400000" rotWithShape="0">
                <a:schemeClr val="bg1">
                  <a:alpha val="35000"/>
                </a:scheme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it-IT" sz="500" b="1" dirty="0">
                  <a:solidFill>
                    <a:srgbClr val="343433"/>
                  </a:solidFill>
                </a:rPr>
                <a:t>0</a:t>
              </a:r>
            </a:p>
          </p:txBody>
        </p:sp>
        <p:sp>
          <p:nvSpPr>
            <p:cNvPr id="13" name="Rettangolo 12">
              <a:extLst>
                <a:ext uri="{FF2B5EF4-FFF2-40B4-BE49-F238E27FC236}">
                  <a16:creationId xmlns:a16="http://schemas.microsoft.com/office/drawing/2014/main" id="{463C5DE3-138D-8465-EED8-5483110AAE50}"/>
                </a:ext>
              </a:extLst>
            </p:cNvPr>
            <p:cNvSpPr/>
            <p:nvPr/>
          </p:nvSpPr>
          <p:spPr>
            <a:xfrm>
              <a:off x="8124151" y="3592120"/>
              <a:ext cx="108342" cy="63082"/>
            </a:xfrm>
            <a:prstGeom prst="rect">
              <a:avLst/>
            </a:prstGeom>
            <a:solidFill>
              <a:schemeClr val="bg1"/>
            </a:solidFill>
            <a:ln>
              <a:solidFill>
                <a:schemeClr val="bg1"/>
              </a:solidFill>
            </a:ln>
            <a:effectLst>
              <a:outerShdw blurRad="40000" dist="23000" dir="5400000" rotWithShape="0">
                <a:schemeClr val="bg1">
                  <a:alpha val="35000"/>
                </a:scheme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it-IT" sz="500" b="1" dirty="0">
                  <a:solidFill>
                    <a:srgbClr val="343433"/>
                  </a:solidFill>
                </a:rPr>
                <a:t>0</a:t>
              </a:r>
            </a:p>
          </p:txBody>
        </p:sp>
        <p:sp>
          <p:nvSpPr>
            <p:cNvPr id="14" name="Rettangolo 13">
              <a:extLst>
                <a:ext uri="{FF2B5EF4-FFF2-40B4-BE49-F238E27FC236}">
                  <a16:creationId xmlns:a16="http://schemas.microsoft.com/office/drawing/2014/main" id="{7CF3E9AA-BC49-8864-5056-C9099F1D391C}"/>
                </a:ext>
              </a:extLst>
            </p:cNvPr>
            <p:cNvSpPr/>
            <p:nvPr/>
          </p:nvSpPr>
          <p:spPr>
            <a:xfrm>
              <a:off x="8423172" y="3592112"/>
              <a:ext cx="108342" cy="63082"/>
            </a:xfrm>
            <a:prstGeom prst="rect">
              <a:avLst/>
            </a:prstGeom>
            <a:solidFill>
              <a:schemeClr val="bg1"/>
            </a:solidFill>
            <a:ln>
              <a:solidFill>
                <a:schemeClr val="bg1"/>
              </a:solidFill>
            </a:ln>
            <a:effectLst>
              <a:outerShdw blurRad="40000" dist="23000" dir="5400000" rotWithShape="0">
                <a:schemeClr val="bg1">
                  <a:alpha val="35000"/>
                </a:scheme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it-IT" sz="500" b="1" dirty="0">
                  <a:solidFill>
                    <a:srgbClr val="343433"/>
                  </a:solidFill>
                </a:rPr>
                <a:t>0</a:t>
              </a:r>
            </a:p>
          </p:txBody>
        </p:sp>
        <p:sp>
          <p:nvSpPr>
            <p:cNvPr id="15" name="Rettangolo 14">
              <a:extLst>
                <a:ext uri="{FF2B5EF4-FFF2-40B4-BE49-F238E27FC236}">
                  <a16:creationId xmlns:a16="http://schemas.microsoft.com/office/drawing/2014/main" id="{DA07F100-E025-B92F-1D59-FFDB060D87A4}"/>
                </a:ext>
              </a:extLst>
            </p:cNvPr>
            <p:cNvSpPr/>
            <p:nvPr/>
          </p:nvSpPr>
          <p:spPr>
            <a:xfrm>
              <a:off x="8592187" y="3592113"/>
              <a:ext cx="108342" cy="63082"/>
            </a:xfrm>
            <a:prstGeom prst="rect">
              <a:avLst/>
            </a:prstGeom>
            <a:solidFill>
              <a:schemeClr val="bg1"/>
            </a:solidFill>
            <a:ln>
              <a:solidFill>
                <a:schemeClr val="bg1"/>
              </a:solidFill>
            </a:ln>
            <a:effectLst>
              <a:outerShdw blurRad="40000" dist="23000" dir="5400000" rotWithShape="0">
                <a:schemeClr val="bg1">
                  <a:alpha val="35000"/>
                </a:scheme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it-IT" sz="500" b="1" dirty="0">
                  <a:solidFill>
                    <a:srgbClr val="343433"/>
                  </a:solidFill>
                </a:rPr>
                <a:t>0</a:t>
              </a:r>
            </a:p>
          </p:txBody>
        </p:sp>
        <p:sp>
          <p:nvSpPr>
            <p:cNvPr id="16" name="Rettangolo 15">
              <a:extLst>
                <a:ext uri="{FF2B5EF4-FFF2-40B4-BE49-F238E27FC236}">
                  <a16:creationId xmlns:a16="http://schemas.microsoft.com/office/drawing/2014/main" id="{1A6EE733-1F87-3633-99DE-C9137DE5AFD9}"/>
                </a:ext>
              </a:extLst>
            </p:cNvPr>
            <p:cNvSpPr/>
            <p:nvPr/>
          </p:nvSpPr>
          <p:spPr>
            <a:xfrm>
              <a:off x="6163589" y="3577901"/>
              <a:ext cx="2750728" cy="118702"/>
            </a:xfrm>
            <a:prstGeom prst="rect">
              <a:avLst/>
            </a:prstGeom>
            <a:noFill/>
            <a:ln w="381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dirty="0"/>
            </a:p>
          </p:txBody>
        </p:sp>
        <p:sp>
          <p:nvSpPr>
            <p:cNvPr id="17" name="Rettangolo 16">
              <a:extLst>
                <a:ext uri="{FF2B5EF4-FFF2-40B4-BE49-F238E27FC236}">
                  <a16:creationId xmlns:a16="http://schemas.microsoft.com/office/drawing/2014/main" id="{3BD560A8-62AF-7BC9-A847-B6BA70639CA5}"/>
                </a:ext>
              </a:extLst>
            </p:cNvPr>
            <p:cNvSpPr/>
            <p:nvPr/>
          </p:nvSpPr>
          <p:spPr>
            <a:xfrm>
              <a:off x="7661891" y="3609561"/>
              <a:ext cx="108342" cy="39482"/>
            </a:xfrm>
            <a:prstGeom prst="rect">
              <a:avLst/>
            </a:prstGeom>
            <a:solidFill>
              <a:schemeClr val="bg1"/>
            </a:solidFill>
            <a:ln>
              <a:solidFill>
                <a:schemeClr val="bg1"/>
              </a:solidFill>
            </a:ln>
            <a:effectLst>
              <a:outerShdw blurRad="40000" dist="23000" dir="5400000" rotWithShape="0">
                <a:schemeClr val="bg1">
                  <a:alpha val="35000"/>
                </a:scheme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it-IT" sz="500" b="1" dirty="0">
                  <a:solidFill>
                    <a:srgbClr val="343433"/>
                  </a:solidFill>
                </a:rPr>
                <a:t>0</a:t>
              </a:r>
            </a:p>
          </p:txBody>
        </p:sp>
      </p:grpSp>
    </p:spTree>
    <p:extLst>
      <p:ext uri="{BB962C8B-B14F-4D97-AF65-F5344CB8AC3E}">
        <p14:creationId xmlns:p14="http://schemas.microsoft.com/office/powerpoint/2010/main" val="305946511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4DAFDB-8BD3-C7FD-0776-1609B6A69289}"/>
            </a:ext>
          </a:extLst>
        </p:cNvPr>
        <p:cNvGrpSpPr/>
        <p:nvPr/>
      </p:nvGrpSpPr>
      <p:grpSpPr>
        <a:xfrm>
          <a:off x="0" y="0"/>
          <a:ext cx="0" cy="0"/>
          <a:chOff x="0" y="0"/>
          <a:chExt cx="0" cy="0"/>
        </a:xfrm>
      </p:grpSpPr>
      <p:sp>
        <p:nvSpPr>
          <p:cNvPr id="3" name="Segnaposto numero diapositiva 2">
            <a:extLst>
              <a:ext uri="{FF2B5EF4-FFF2-40B4-BE49-F238E27FC236}">
                <a16:creationId xmlns:a16="http://schemas.microsoft.com/office/drawing/2014/main" id="{622B859B-76B5-C42B-22E0-0678FED4D3AE}"/>
              </a:ext>
            </a:extLst>
          </p:cNvPr>
          <p:cNvSpPr>
            <a:spLocks noGrp="1"/>
          </p:cNvSpPr>
          <p:nvPr>
            <p:ph type="sldNum" sz="quarter" idx="12"/>
          </p:nvPr>
        </p:nvSpPr>
        <p:spPr/>
        <p:txBody>
          <a:bodyPr/>
          <a:lstStyle/>
          <a:p>
            <a:fld id="{C25C678E-4F8A-3F41-9C87-B58FCDFA0442}" type="slidenum">
              <a:rPr lang="it-IT" smtClean="0"/>
              <a:pPr/>
              <a:t>13</a:t>
            </a:fld>
            <a:endParaRPr lang="it-IT" dirty="0"/>
          </a:p>
        </p:txBody>
      </p:sp>
      <p:sp>
        <p:nvSpPr>
          <p:cNvPr id="4" name="Segnaposto data 3">
            <a:extLst>
              <a:ext uri="{FF2B5EF4-FFF2-40B4-BE49-F238E27FC236}">
                <a16:creationId xmlns:a16="http://schemas.microsoft.com/office/drawing/2014/main" id="{FC1407D7-B2BD-B265-5583-38D9749CDDB3}"/>
              </a:ext>
            </a:extLst>
          </p:cNvPr>
          <p:cNvSpPr>
            <a:spLocks noGrp="1"/>
          </p:cNvSpPr>
          <p:nvPr>
            <p:ph type="dt" sz="half" idx="15"/>
          </p:nvPr>
        </p:nvSpPr>
        <p:spPr/>
        <p:txBody>
          <a:bodyPr/>
          <a:lstStyle/>
          <a:p>
            <a:fld id="{38B9FE2A-E8B5-DF47-88D6-D75D591D12BD}" type="datetime4">
              <a:rPr lang="it-IT" smtClean="0"/>
              <a:t>10 febbraio 2025</a:t>
            </a:fld>
            <a:endParaRPr lang="it-IT" dirty="0"/>
          </a:p>
        </p:txBody>
      </p:sp>
      <p:sp>
        <p:nvSpPr>
          <p:cNvPr id="5" name="Segnaposto piè di pagina 4">
            <a:extLst>
              <a:ext uri="{FF2B5EF4-FFF2-40B4-BE49-F238E27FC236}">
                <a16:creationId xmlns:a16="http://schemas.microsoft.com/office/drawing/2014/main" id="{BA4B17E8-EEA1-3B09-EBD1-DC06925F8B2E}"/>
              </a:ext>
            </a:extLst>
          </p:cNvPr>
          <p:cNvSpPr>
            <a:spLocks noGrp="1"/>
          </p:cNvSpPr>
          <p:nvPr>
            <p:ph type="ftr" sz="quarter" idx="16"/>
          </p:nvPr>
        </p:nvSpPr>
        <p:spPr/>
        <p:txBody>
          <a:bodyPr/>
          <a:lstStyle/>
          <a:p>
            <a:r>
              <a:rPr lang="it-IT"/>
              <a:t>Spazio per il titolo della presentazione</a:t>
            </a:r>
            <a:endParaRPr lang="it-IT" dirty="0"/>
          </a:p>
        </p:txBody>
      </p:sp>
      <p:sp>
        <p:nvSpPr>
          <p:cNvPr id="10" name="Segnaposto contenuto 9">
            <a:extLst>
              <a:ext uri="{FF2B5EF4-FFF2-40B4-BE49-F238E27FC236}">
                <a16:creationId xmlns:a16="http://schemas.microsoft.com/office/drawing/2014/main" id="{8838A816-58BC-4471-4E91-4DC38C557D6D}"/>
              </a:ext>
            </a:extLst>
          </p:cNvPr>
          <p:cNvSpPr>
            <a:spLocks noGrp="1"/>
          </p:cNvSpPr>
          <p:nvPr>
            <p:ph sz="quarter" idx="19"/>
          </p:nvPr>
        </p:nvSpPr>
        <p:spPr>
          <a:xfrm>
            <a:off x="468313" y="1416050"/>
            <a:ext cx="6416581" cy="3135313"/>
          </a:xfrm>
        </p:spPr>
        <p:txBody>
          <a:bodyPr>
            <a:normAutofit/>
          </a:bodyPr>
          <a:lstStyle/>
          <a:p>
            <a:pPr marL="0" indent="0">
              <a:spcBef>
                <a:spcPts val="600"/>
              </a:spcBef>
              <a:buNone/>
            </a:pPr>
            <a:r>
              <a:rPr lang="it-IT" dirty="0"/>
              <a:t>FANGHI/GESSI correttamente devono essere inseriti correttamente come FO e non come altro FO</a:t>
            </a:r>
          </a:p>
          <a:p>
            <a:pPr marL="0" indent="0">
              <a:spcBef>
                <a:spcPts val="600"/>
              </a:spcBef>
              <a:buNone/>
            </a:pPr>
            <a:endParaRPr lang="it-IT" dirty="0">
              <a:solidFill>
                <a:srgbClr val="343433"/>
              </a:solidFill>
            </a:endParaRPr>
          </a:p>
          <a:p>
            <a:pPr marL="0" indent="0">
              <a:spcBef>
                <a:spcPts val="600"/>
              </a:spcBef>
              <a:buNone/>
            </a:pPr>
            <a:endParaRPr lang="it-IT" b="1" dirty="0">
              <a:solidFill>
                <a:srgbClr val="FF0000"/>
              </a:solidFill>
            </a:endParaRPr>
          </a:p>
        </p:txBody>
      </p:sp>
      <p:sp>
        <p:nvSpPr>
          <p:cNvPr id="2" name="Titolo 1">
            <a:extLst>
              <a:ext uri="{FF2B5EF4-FFF2-40B4-BE49-F238E27FC236}">
                <a16:creationId xmlns:a16="http://schemas.microsoft.com/office/drawing/2014/main" id="{204A5838-7740-E16D-A273-B7379D31F482}"/>
              </a:ext>
            </a:extLst>
          </p:cNvPr>
          <p:cNvSpPr>
            <a:spLocks noGrp="1"/>
          </p:cNvSpPr>
          <p:nvPr>
            <p:ph type="title"/>
          </p:nvPr>
        </p:nvSpPr>
        <p:spPr/>
        <p:txBody>
          <a:bodyPr/>
          <a:lstStyle/>
          <a:p>
            <a:r>
              <a:rPr lang="it-IT" dirty="0"/>
              <a:t>Precisazione – inserimento Fanghi e Gessi</a:t>
            </a:r>
          </a:p>
        </p:txBody>
      </p:sp>
      <p:pic>
        <p:nvPicPr>
          <p:cNvPr id="7" name="Immagine 6" descr="Immagine che contiene testo, software, Pagina Web, Icona del computer&#10;&#10;Descrizione generata automaticamente">
            <a:extLst>
              <a:ext uri="{FF2B5EF4-FFF2-40B4-BE49-F238E27FC236}">
                <a16:creationId xmlns:a16="http://schemas.microsoft.com/office/drawing/2014/main" id="{B57495C9-B818-4B6A-67E7-32964345053C}"/>
              </a:ext>
            </a:extLst>
          </p:cNvPr>
          <p:cNvPicPr>
            <a:picLocks noChangeAspect="1"/>
          </p:cNvPicPr>
          <p:nvPr/>
        </p:nvPicPr>
        <p:blipFill>
          <a:blip r:embed="rId2"/>
          <a:stretch>
            <a:fillRect/>
          </a:stretch>
        </p:blipFill>
        <p:spPr>
          <a:xfrm>
            <a:off x="2830968" y="1740496"/>
            <a:ext cx="4883150" cy="2810867"/>
          </a:xfrm>
          <a:prstGeom prst="rect">
            <a:avLst/>
          </a:prstGeom>
        </p:spPr>
      </p:pic>
    </p:spTree>
    <p:extLst>
      <p:ext uri="{BB962C8B-B14F-4D97-AF65-F5344CB8AC3E}">
        <p14:creationId xmlns:p14="http://schemas.microsoft.com/office/powerpoint/2010/main" val="220626320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numero diapositiva 1">
            <a:extLst>
              <a:ext uri="{FF2B5EF4-FFF2-40B4-BE49-F238E27FC236}">
                <a16:creationId xmlns:a16="http://schemas.microsoft.com/office/drawing/2014/main" id="{5CFC40C7-BF37-655D-4C3A-D8896489785F}"/>
              </a:ext>
            </a:extLst>
          </p:cNvPr>
          <p:cNvSpPr>
            <a:spLocks noGrp="1"/>
          </p:cNvSpPr>
          <p:nvPr>
            <p:ph type="sldNum" sz="quarter" idx="12"/>
          </p:nvPr>
        </p:nvSpPr>
        <p:spPr/>
        <p:txBody>
          <a:bodyPr/>
          <a:lstStyle/>
          <a:p>
            <a:fld id="{C25C678E-4F8A-3F41-9C87-B58FCDFA0442}" type="slidenum">
              <a:rPr lang="it-IT" smtClean="0"/>
              <a:pPr/>
              <a:t>14</a:t>
            </a:fld>
            <a:endParaRPr lang="it-IT" dirty="0"/>
          </a:p>
        </p:txBody>
      </p:sp>
      <p:sp>
        <p:nvSpPr>
          <p:cNvPr id="3" name="Segnaposto data 2">
            <a:extLst>
              <a:ext uri="{FF2B5EF4-FFF2-40B4-BE49-F238E27FC236}">
                <a16:creationId xmlns:a16="http://schemas.microsoft.com/office/drawing/2014/main" id="{A3DE17EB-028E-EB45-025D-213DBC4C37D6}"/>
              </a:ext>
            </a:extLst>
          </p:cNvPr>
          <p:cNvSpPr>
            <a:spLocks noGrp="1"/>
          </p:cNvSpPr>
          <p:nvPr>
            <p:ph type="dt" sz="half" idx="15"/>
          </p:nvPr>
        </p:nvSpPr>
        <p:spPr/>
        <p:txBody>
          <a:bodyPr/>
          <a:lstStyle/>
          <a:p>
            <a:fld id="{D4F82352-887C-4F40-8EC3-1CCCB1A8C7DF}" type="datetime4">
              <a:rPr lang="it-IT" smtClean="0"/>
              <a:t>10 febbraio 2025</a:t>
            </a:fld>
            <a:endParaRPr lang="it-IT" dirty="0"/>
          </a:p>
        </p:txBody>
      </p:sp>
      <p:sp>
        <p:nvSpPr>
          <p:cNvPr id="4" name="Segnaposto piè di pagina 3">
            <a:extLst>
              <a:ext uri="{FF2B5EF4-FFF2-40B4-BE49-F238E27FC236}">
                <a16:creationId xmlns:a16="http://schemas.microsoft.com/office/drawing/2014/main" id="{421E11B6-65C2-A343-2C38-1A4921047551}"/>
              </a:ext>
            </a:extLst>
          </p:cNvPr>
          <p:cNvSpPr>
            <a:spLocks noGrp="1"/>
          </p:cNvSpPr>
          <p:nvPr>
            <p:ph type="ftr" sz="quarter" idx="16"/>
          </p:nvPr>
        </p:nvSpPr>
        <p:spPr/>
        <p:txBody>
          <a:bodyPr/>
          <a:lstStyle/>
          <a:p>
            <a:r>
              <a:rPr lang="it-IT"/>
              <a:t>Spazio per il titolo della presentazione</a:t>
            </a:r>
            <a:endParaRPr lang="it-IT" dirty="0"/>
          </a:p>
        </p:txBody>
      </p:sp>
      <p:sp>
        <p:nvSpPr>
          <p:cNvPr id="6" name="Titolo 5">
            <a:extLst>
              <a:ext uri="{FF2B5EF4-FFF2-40B4-BE49-F238E27FC236}">
                <a16:creationId xmlns:a16="http://schemas.microsoft.com/office/drawing/2014/main" id="{98508DBA-4485-99B7-5E34-3CB2C903F3DA}"/>
              </a:ext>
            </a:extLst>
          </p:cNvPr>
          <p:cNvSpPr>
            <a:spLocks noGrp="1"/>
          </p:cNvSpPr>
          <p:nvPr>
            <p:ph type="title"/>
          </p:nvPr>
        </p:nvSpPr>
        <p:spPr/>
        <p:txBody>
          <a:bodyPr/>
          <a:lstStyle/>
          <a:p>
            <a:r>
              <a:rPr lang="it-IT" dirty="0"/>
              <a:t>Riscontro – utilizzo sottoprodotti di vinificazione</a:t>
            </a:r>
          </a:p>
        </p:txBody>
      </p:sp>
      <p:sp>
        <p:nvSpPr>
          <p:cNvPr id="7" name="Segnaposto testo 6">
            <a:extLst>
              <a:ext uri="{FF2B5EF4-FFF2-40B4-BE49-F238E27FC236}">
                <a16:creationId xmlns:a16="http://schemas.microsoft.com/office/drawing/2014/main" id="{82AC26ED-01CE-B15D-1DAC-01BDA7999B35}"/>
              </a:ext>
            </a:extLst>
          </p:cNvPr>
          <p:cNvSpPr>
            <a:spLocks noGrp="1"/>
          </p:cNvSpPr>
          <p:nvPr>
            <p:ph type="body" sz="quarter" idx="18"/>
          </p:nvPr>
        </p:nvSpPr>
        <p:spPr/>
        <p:txBody>
          <a:bodyPr/>
          <a:lstStyle/>
          <a:p>
            <a:endParaRPr lang="it-IT"/>
          </a:p>
        </p:txBody>
      </p:sp>
      <p:sp>
        <p:nvSpPr>
          <p:cNvPr id="12" name="CasellaDiTesto 11">
            <a:extLst>
              <a:ext uri="{FF2B5EF4-FFF2-40B4-BE49-F238E27FC236}">
                <a16:creationId xmlns:a16="http://schemas.microsoft.com/office/drawing/2014/main" id="{225D33AB-17E0-0EE1-9543-78A3A9EC9C5B}"/>
              </a:ext>
            </a:extLst>
          </p:cNvPr>
          <p:cNvSpPr txBox="1"/>
          <p:nvPr/>
        </p:nvSpPr>
        <p:spPr>
          <a:xfrm>
            <a:off x="457200" y="1403580"/>
            <a:ext cx="7932420" cy="2492990"/>
          </a:xfrm>
          <a:prstGeom prst="rect">
            <a:avLst/>
          </a:prstGeom>
          <a:noFill/>
        </p:spPr>
        <p:txBody>
          <a:bodyPr wrap="square" rtlCol="0">
            <a:spAutoFit/>
          </a:bodyPr>
          <a:lstStyle/>
          <a:p>
            <a:pPr marL="171450" indent="-171450">
              <a:buFont typeface="Arial" panose="020B0604020202020204" pitchFamily="34" charset="0"/>
              <a:buChar char="•"/>
            </a:pPr>
            <a:r>
              <a:rPr lang="it-IT" sz="1200" dirty="0">
                <a:solidFill>
                  <a:srgbClr val="343433"/>
                </a:solidFill>
                <a:latin typeface="Aptos" panose="020B0004020202020204" pitchFamily="34" charset="0"/>
              </a:rPr>
              <a:t>Lo spandimento DEVE essere effettuato dopo 90 giorni dalla vendemmia?</a:t>
            </a:r>
          </a:p>
          <a:p>
            <a:r>
              <a:rPr lang="it-IT" sz="1200" dirty="0">
                <a:solidFill>
                  <a:srgbClr val="343433"/>
                </a:solidFill>
                <a:latin typeface="Aptos" panose="020B0004020202020204" pitchFamily="34" charset="0"/>
              </a:rPr>
              <a:t>	dal paragrafo 7.1 comma 4</a:t>
            </a:r>
          </a:p>
          <a:p>
            <a:endParaRPr lang="it-IT" sz="1200" dirty="0">
              <a:solidFill>
                <a:srgbClr val="343433"/>
              </a:solidFill>
              <a:latin typeface="Aptos" panose="020B0004020202020204" pitchFamily="34" charset="0"/>
            </a:endParaRPr>
          </a:p>
          <a:p>
            <a:endParaRPr lang="it-IT" sz="1200" dirty="0">
              <a:solidFill>
                <a:srgbClr val="343433"/>
              </a:solidFill>
              <a:latin typeface="Aptos" panose="020B0004020202020204" pitchFamily="34" charset="0"/>
            </a:endParaRPr>
          </a:p>
          <a:p>
            <a:endParaRPr lang="it-IT" sz="1200" dirty="0">
              <a:solidFill>
                <a:srgbClr val="343433"/>
              </a:solidFill>
              <a:latin typeface="Aptos" panose="020B0004020202020204" pitchFamily="34" charset="0"/>
            </a:endParaRPr>
          </a:p>
          <a:p>
            <a:endParaRPr lang="it-IT" sz="1200" dirty="0">
              <a:solidFill>
                <a:srgbClr val="343433"/>
              </a:solidFill>
              <a:latin typeface="Aptos" panose="020B0004020202020204" pitchFamily="34" charset="0"/>
            </a:endParaRPr>
          </a:p>
          <a:p>
            <a:pPr marL="171450" indent="-171450">
              <a:buFont typeface="Arial" panose="020B0604020202020204" pitchFamily="34" charset="0"/>
              <a:buChar char="•"/>
            </a:pPr>
            <a:r>
              <a:rPr lang="it-IT" sz="1200" dirty="0">
                <a:solidFill>
                  <a:srgbClr val="343433"/>
                </a:solidFill>
                <a:latin typeface="Aptos" panose="020B0004020202020204" pitchFamily="34" charset="0"/>
              </a:rPr>
              <a:t>Incongruenza tra tempistiche per le comunicazioni a ICQR ed indicazioni dei Bollettini Nitrati</a:t>
            </a:r>
          </a:p>
          <a:p>
            <a:pPr lvl="1"/>
            <a:r>
              <a:rPr lang="it-IT" sz="1200" dirty="0">
                <a:solidFill>
                  <a:srgbClr val="343433"/>
                </a:solidFill>
                <a:latin typeface="Aptos" panose="020B0004020202020204" pitchFamily="34" charset="0"/>
              </a:rPr>
              <a:t>Interlocuzioni portate avanti con ICQRF.</a:t>
            </a:r>
          </a:p>
          <a:p>
            <a:pPr lvl="1"/>
            <a:r>
              <a:rPr lang="it-IT" sz="1200" dirty="0">
                <a:solidFill>
                  <a:srgbClr val="343433"/>
                </a:solidFill>
                <a:latin typeface="Aptos" panose="020B0004020202020204" pitchFamily="34" charset="0"/>
              </a:rPr>
              <a:t>I rappresentanti dell’ICQRF si sono mostrati collaborativi, precisando che le tempistiche di comunicazione, per il momento, non possono essere modificate, tuttavia vi è la possibilità di adottare una certa elasticità attraverso l’invio di rettifiche delle comunicazioni (già previste dalla normativa di settore) ed il riconoscimento della validità della corretta compilazione del registro delle distribuzioni.</a:t>
            </a:r>
          </a:p>
          <a:p>
            <a:pPr lvl="1"/>
            <a:r>
              <a:rPr lang="it-IT" sz="1200" dirty="0">
                <a:solidFill>
                  <a:srgbClr val="343433"/>
                </a:solidFill>
                <a:latin typeface="Aptos" panose="020B0004020202020204" pitchFamily="34" charset="0"/>
              </a:rPr>
              <a:t>Attualmente, è in corso di stesura una circolare applicativa dell’ICQRF in concordato con la DGA.</a:t>
            </a:r>
          </a:p>
        </p:txBody>
      </p:sp>
      <p:pic>
        <p:nvPicPr>
          <p:cNvPr id="13" name="Immagine 12">
            <a:extLst>
              <a:ext uri="{FF2B5EF4-FFF2-40B4-BE49-F238E27FC236}">
                <a16:creationId xmlns:a16="http://schemas.microsoft.com/office/drawing/2014/main" id="{841D70B4-79D1-EAC1-23ED-0171631DD7D3}"/>
              </a:ext>
            </a:extLst>
          </p:cNvPr>
          <p:cNvPicPr>
            <a:picLocks noChangeAspect="1"/>
          </p:cNvPicPr>
          <p:nvPr/>
        </p:nvPicPr>
        <p:blipFill>
          <a:blip r:embed="rId2"/>
          <a:srcRect t="85317"/>
          <a:stretch/>
        </p:blipFill>
        <p:spPr>
          <a:xfrm>
            <a:off x="962352" y="1865423"/>
            <a:ext cx="5854762" cy="489184"/>
          </a:xfrm>
          <a:prstGeom prst="rect">
            <a:avLst/>
          </a:prstGeom>
        </p:spPr>
      </p:pic>
    </p:spTree>
    <p:extLst>
      <p:ext uri="{BB962C8B-B14F-4D97-AF65-F5344CB8AC3E}">
        <p14:creationId xmlns:p14="http://schemas.microsoft.com/office/powerpoint/2010/main" val="326209838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43EACA-6B8D-D2B3-D468-F226CB4190B8}"/>
            </a:ext>
          </a:extLst>
        </p:cNvPr>
        <p:cNvGrpSpPr/>
        <p:nvPr/>
      </p:nvGrpSpPr>
      <p:grpSpPr>
        <a:xfrm>
          <a:off x="0" y="0"/>
          <a:ext cx="0" cy="0"/>
          <a:chOff x="0" y="0"/>
          <a:chExt cx="0" cy="0"/>
        </a:xfrm>
      </p:grpSpPr>
      <p:sp>
        <p:nvSpPr>
          <p:cNvPr id="2" name="Segnaposto numero diapositiva 1">
            <a:extLst>
              <a:ext uri="{FF2B5EF4-FFF2-40B4-BE49-F238E27FC236}">
                <a16:creationId xmlns:a16="http://schemas.microsoft.com/office/drawing/2014/main" id="{014A3BFD-DE37-6DB8-5691-46429ECEBFC8}"/>
              </a:ext>
            </a:extLst>
          </p:cNvPr>
          <p:cNvSpPr>
            <a:spLocks noGrp="1"/>
          </p:cNvSpPr>
          <p:nvPr>
            <p:ph type="sldNum" sz="quarter" idx="12"/>
          </p:nvPr>
        </p:nvSpPr>
        <p:spPr/>
        <p:txBody>
          <a:bodyPr/>
          <a:lstStyle/>
          <a:p>
            <a:fld id="{C25C678E-4F8A-3F41-9C87-B58FCDFA0442}" type="slidenum">
              <a:rPr lang="it-IT" smtClean="0"/>
              <a:pPr/>
              <a:t>15</a:t>
            </a:fld>
            <a:endParaRPr lang="it-IT" dirty="0"/>
          </a:p>
        </p:txBody>
      </p:sp>
      <p:sp>
        <p:nvSpPr>
          <p:cNvPr id="3" name="Segnaposto data 2">
            <a:extLst>
              <a:ext uri="{FF2B5EF4-FFF2-40B4-BE49-F238E27FC236}">
                <a16:creationId xmlns:a16="http://schemas.microsoft.com/office/drawing/2014/main" id="{DC26E11B-1FC0-9D8C-CFEF-875AA3308382}"/>
              </a:ext>
            </a:extLst>
          </p:cNvPr>
          <p:cNvSpPr>
            <a:spLocks noGrp="1"/>
          </p:cNvSpPr>
          <p:nvPr>
            <p:ph type="dt" sz="half" idx="15"/>
          </p:nvPr>
        </p:nvSpPr>
        <p:spPr/>
        <p:txBody>
          <a:bodyPr/>
          <a:lstStyle/>
          <a:p>
            <a:fld id="{D4F82352-887C-4F40-8EC3-1CCCB1A8C7DF}" type="datetime4">
              <a:rPr lang="it-IT" smtClean="0"/>
              <a:t>10 febbraio 2025</a:t>
            </a:fld>
            <a:endParaRPr lang="it-IT" dirty="0"/>
          </a:p>
        </p:txBody>
      </p:sp>
      <p:sp>
        <p:nvSpPr>
          <p:cNvPr id="4" name="Segnaposto piè di pagina 3">
            <a:extLst>
              <a:ext uri="{FF2B5EF4-FFF2-40B4-BE49-F238E27FC236}">
                <a16:creationId xmlns:a16="http://schemas.microsoft.com/office/drawing/2014/main" id="{03577C2E-306F-A019-9C3B-F94D23565B96}"/>
              </a:ext>
            </a:extLst>
          </p:cNvPr>
          <p:cNvSpPr>
            <a:spLocks noGrp="1"/>
          </p:cNvSpPr>
          <p:nvPr>
            <p:ph type="ftr" sz="quarter" idx="16"/>
          </p:nvPr>
        </p:nvSpPr>
        <p:spPr/>
        <p:txBody>
          <a:bodyPr/>
          <a:lstStyle/>
          <a:p>
            <a:r>
              <a:rPr lang="it-IT"/>
              <a:t>Spazio per il titolo della presentazione</a:t>
            </a:r>
            <a:endParaRPr lang="it-IT" dirty="0"/>
          </a:p>
        </p:txBody>
      </p:sp>
      <p:sp>
        <p:nvSpPr>
          <p:cNvPr id="6" name="Titolo 5">
            <a:extLst>
              <a:ext uri="{FF2B5EF4-FFF2-40B4-BE49-F238E27FC236}">
                <a16:creationId xmlns:a16="http://schemas.microsoft.com/office/drawing/2014/main" id="{C2A1AB81-74DC-998A-B264-8BC61E740CBF}"/>
              </a:ext>
            </a:extLst>
          </p:cNvPr>
          <p:cNvSpPr>
            <a:spLocks noGrp="1"/>
          </p:cNvSpPr>
          <p:nvPr>
            <p:ph type="title"/>
          </p:nvPr>
        </p:nvSpPr>
        <p:spPr/>
        <p:txBody>
          <a:bodyPr/>
          <a:lstStyle/>
          <a:p>
            <a:r>
              <a:rPr lang="it-IT" dirty="0"/>
              <a:t>Riscontro – utilizzo sottoprodotti di vinificazione</a:t>
            </a:r>
          </a:p>
        </p:txBody>
      </p:sp>
      <p:sp>
        <p:nvSpPr>
          <p:cNvPr id="12" name="CasellaDiTesto 11">
            <a:extLst>
              <a:ext uri="{FF2B5EF4-FFF2-40B4-BE49-F238E27FC236}">
                <a16:creationId xmlns:a16="http://schemas.microsoft.com/office/drawing/2014/main" id="{8E449417-6FA5-A7F0-C657-426D4A30358D}"/>
              </a:ext>
            </a:extLst>
          </p:cNvPr>
          <p:cNvSpPr txBox="1"/>
          <p:nvPr/>
        </p:nvSpPr>
        <p:spPr>
          <a:xfrm>
            <a:off x="457200" y="1403580"/>
            <a:ext cx="7932420" cy="2308324"/>
          </a:xfrm>
          <a:prstGeom prst="rect">
            <a:avLst/>
          </a:prstGeom>
          <a:noFill/>
        </p:spPr>
        <p:txBody>
          <a:bodyPr wrap="square" rtlCol="0">
            <a:spAutoFit/>
          </a:bodyPr>
          <a:lstStyle/>
          <a:p>
            <a:pPr marL="171450" indent="-171450">
              <a:buFont typeface="Arial" panose="020B0604020202020204" pitchFamily="34" charset="0"/>
              <a:buChar char="•"/>
            </a:pPr>
            <a:r>
              <a:rPr lang="it-IT" sz="1200" dirty="0">
                <a:solidFill>
                  <a:srgbClr val="343433"/>
                </a:solidFill>
                <a:latin typeface="Aptos" panose="020B0004020202020204" pitchFamily="34" charset="0"/>
              </a:rPr>
              <a:t>Periodo invernale di distribuzione dei sottoprodotti della vinificazione</a:t>
            </a:r>
          </a:p>
          <a:p>
            <a:pPr lvl="1"/>
            <a:r>
              <a:rPr lang="it-IT" sz="1200" dirty="0">
                <a:solidFill>
                  <a:srgbClr val="343433"/>
                </a:solidFill>
                <a:latin typeface="Aptos" panose="020B0004020202020204" pitchFamily="34" charset="0"/>
              </a:rPr>
              <a:t>Attualmente nel </a:t>
            </a:r>
            <a:r>
              <a:rPr lang="it-IT" sz="1200" dirty="0" err="1">
                <a:solidFill>
                  <a:srgbClr val="343433"/>
                </a:solidFill>
                <a:latin typeface="Aptos" panose="020B0004020202020204" pitchFamily="34" charset="0"/>
              </a:rPr>
              <a:t>PdA</a:t>
            </a:r>
            <a:r>
              <a:rPr lang="it-IT" sz="1200" dirty="0">
                <a:solidFill>
                  <a:srgbClr val="343433"/>
                </a:solidFill>
                <a:latin typeface="Aptos" panose="020B0004020202020204" pitchFamily="34" charset="0"/>
              </a:rPr>
              <a:t> e nelle Linee guida, al paragrafo 7.2, lettera f) è riportato il divieto di distribuzione</a:t>
            </a:r>
          </a:p>
          <a:p>
            <a:pPr lvl="1"/>
            <a:endParaRPr lang="it-IT" sz="1200" dirty="0">
              <a:solidFill>
                <a:srgbClr val="343433"/>
              </a:solidFill>
              <a:latin typeface="Aptos" panose="020B0004020202020204" pitchFamily="34" charset="0"/>
            </a:endParaRPr>
          </a:p>
          <a:p>
            <a:pPr lvl="1"/>
            <a:endParaRPr lang="it-IT" sz="1200" dirty="0">
              <a:solidFill>
                <a:srgbClr val="343433"/>
              </a:solidFill>
              <a:latin typeface="Aptos" panose="020B0004020202020204" pitchFamily="34" charset="0"/>
            </a:endParaRPr>
          </a:p>
          <a:p>
            <a:pPr lvl="1"/>
            <a:endParaRPr lang="it-IT" sz="1200" dirty="0">
              <a:solidFill>
                <a:srgbClr val="343433"/>
              </a:solidFill>
              <a:latin typeface="Aptos" panose="020B0004020202020204" pitchFamily="34" charset="0"/>
            </a:endParaRPr>
          </a:p>
          <a:p>
            <a:pPr lvl="1"/>
            <a:endParaRPr lang="it-IT" sz="1200" dirty="0">
              <a:solidFill>
                <a:srgbClr val="343433"/>
              </a:solidFill>
              <a:latin typeface="Aptos" panose="020B0004020202020204" pitchFamily="34" charset="0"/>
            </a:endParaRPr>
          </a:p>
          <a:p>
            <a:pPr lvl="1"/>
            <a:r>
              <a:rPr lang="it-IT" sz="1200" dirty="0">
                <a:solidFill>
                  <a:srgbClr val="343433"/>
                </a:solidFill>
                <a:latin typeface="Aptos" panose="020B0004020202020204" pitchFamily="34" charset="0"/>
              </a:rPr>
              <a:t> </a:t>
            </a:r>
          </a:p>
          <a:p>
            <a:pPr lvl="1"/>
            <a:endParaRPr lang="it-IT" sz="1200" dirty="0">
              <a:solidFill>
                <a:srgbClr val="343433"/>
              </a:solidFill>
              <a:latin typeface="Aptos" panose="020B0004020202020204" pitchFamily="34" charset="0"/>
            </a:endParaRPr>
          </a:p>
          <a:p>
            <a:pPr lvl="1"/>
            <a:r>
              <a:rPr lang="it-IT" sz="1200" dirty="0">
                <a:solidFill>
                  <a:srgbClr val="343433"/>
                </a:solidFill>
                <a:latin typeface="Aptos" panose="020B0004020202020204" pitchFamily="34" charset="0"/>
              </a:rPr>
              <a:t>Tale disposizione era in vigore già dal 2021 con indicazione pubblicata tramite FAQ</a:t>
            </a:r>
          </a:p>
          <a:p>
            <a:pPr lvl="1"/>
            <a:endParaRPr lang="it-IT" sz="1200" dirty="0">
              <a:solidFill>
                <a:srgbClr val="343433"/>
              </a:solidFill>
              <a:latin typeface="Aptos" panose="020B0004020202020204" pitchFamily="34" charset="0"/>
            </a:endParaRPr>
          </a:p>
          <a:p>
            <a:pPr lvl="1"/>
            <a:r>
              <a:rPr lang="it-IT" sz="1200" dirty="0">
                <a:solidFill>
                  <a:srgbClr val="343433"/>
                </a:solidFill>
                <a:latin typeface="Aptos" panose="020B0004020202020204" pitchFamily="34" charset="0"/>
              </a:rPr>
              <a:t>Tale disposizione rimane vigente così come riportato, DGA si propone di valutare la modifica del paragrafo indicato e, in caso affermativo, di rendere vigente la modifica per il periodo invernale 2025-2026</a:t>
            </a:r>
          </a:p>
        </p:txBody>
      </p:sp>
      <p:pic>
        <p:nvPicPr>
          <p:cNvPr id="5" name="Immagine 4">
            <a:extLst>
              <a:ext uri="{FF2B5EF4-FFF2-40B4-BE49-F238E27FC236}">
                <a16:creationId xmlns:a16="http://schemas.microsoft.com/office/drawing/2014/main" id="{1B2DCAC9-FF69-2791-403E-9BCF4A300908}"/>
              </a:ext>
            </a:extLst>
          </p:cNvPr>
          <p:cNvPicPr>
            <a:picLocks noChangeAspect="1"/>
          </p:cNvPicPr>
          <p:nvPr/>
        </p:nvPicPr>
        <p:blipFill>
          <a:blip r:embed="rId2"/>
          <a:srcRect t="66585"/>
          <a:stretch/>
        </p:blipFill>
        <p:spPr>
          <a:xfrm>
            <a:off x="668493" y="1875172"/>
            <a:ext cx="6112412" cy="949804"/>
          </a:xfrm>
          <a:prstGeom prst="rect">
            <a:avLst/>
          </a:prstGeom>
        </p:spPr>
      </p:pic>
    </p:spTree>
    <p:extLst>
      <p:ext uri="{BB962C8B-B14F-4D97-AF65-F5344CB8AC3E}">
        <p14:creationId xmlns:p14="http://schemas.microsoft.com/office/powerpoint/2010/main" val="70960590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numero diapositiva 1">
            <a:extLst>
              <a:ext uri="{FF2B5EF4-FFF2-40B4-BE49-F238E27FC236}">
                <a16:creationId xmlns:a16="http://schemas.microsoft.com/office/drawing/2014/main" id="{49B9711E-900D-F410-F222-53E98A1F93F6}"/>
              </a:ext>
            </a:extLst>
          </p:cNvPr>
          <p:cNvSpPr>
            <a:spLocks noGrp="1"/>
          </p:cNvSpPr>
          <p:nvPr>
            <p:ph type="sldNum" sz="quarter" idx="12"/>
          </p:nvPr>
        </p:nvSpPr>
        <p:spPr/>
        <p:txBody>
          <a:bodyPr/>
          <a:lstStyle/>
          <a:p>
            <a:fld id="{C25C678E-4F8A-3F41-9C87-B58FCDFA0442}" type="slidenum">
              <a:rPr lang="it-IT" smtClean="0"/>
              <a:pPr/>
              <a:t>16</a:t>
            </a:fld>
            <a:endParaRPr lang="it-IT" dirty="0"/>
          </a:p>
        </p:txBody>
      </p:sp>
      <p:sp>
        <p:nvSpPr>
          <p:cNvPr id="3" name="Segnaposto data 2">
            <a:extLst>
              <a:ext uri="{FF2B5EF4-FFF2-40B4-BE49-F238E27FC236}">
                <a16:creationId xmlns:a16="http://schemas.microsoft.com/office/drawing/2014/main" id="{F9F6AB59-71C8-DB80-0385-305C957533D4}"/>
              </a:ext>
            </a:extLst>
          </p:cNvPr>
          <p:cNvSpPr>
            <a:spLocks noGrp="1"/>
          </p:cNvSpPr>
          <p:nvPr>
            <p:ph type="dt" sz="half" idx="15"/>
          </p:nvPr>
        </p:nvSpPr>
        <p:spPr/>
        <p:txBody>
          <a:bodyPr/>
          <a:lstStyle/>
          <a:p>
            <a:fld id="{D4F82352-887C-4F40-8EC3-1CCCB1A8C7DF}" type="datetime4">
              <a:rPr lang="it-IT" smtClean="0"/>
              <a:t>10 febbraio 2025</a:t>
            </a:fld>
            <a:endParaRPr lang="it-IT" dirty="0"/>
          </a:p>
        </p:txBody>
      </p:sp>
      <p:sp>
        <p:nvSpPr>
          <p:cNvPr id="4" name="Segnaposto piè di pagina 3">
            <a:extLst>
              <a:ext uri="{FF2B5EF4-FFF2-40B4-BE49-F238E27FC236}">
                <a16:creationId xmlns:a16="http://schemas.microsoft.com/office/drawing/2014/main" id="{FA56AC90-EC8D-10B7-1137-A29A5EF878A7}"/>
              </a:ext>
            </a:extLst>
          </p:cNvPr>
          <p:cNvSpPr>
            <a:spLocks noGrp="1"/>
          </p:cNvSpPr>
          <p:nvPr>
            <p:ph type="ftr" sz="quarter" idx="16"/>
          </p:nvPr>
        </p:nvSpPr>
        <p:spPr/>
        <p:txBody>
          <a:bodyPr/>
          <a:lstStyle/>
          <a:p>
            <a:r>
              <a:rPr lang="it-IT"/>
              <a:t>Spazio per il titolo della presentazione</a:t>
            </a:r>
            <a:endParaRPr lang="it-IT" dirty="0"/>
          </a:p>
        </p:txBody>
      </p:sp>
      <p:sp>
        <p:nvSpPr>
          <p:cNvPr id="6" name="Titolo 5">
            <a:extLst>
              <a:ext uri="{FF2B5EF4-FFF2-40B4-BE49-F238E27FC236}">
                <a16:creationId xmlns:a16="http://schemas.microsoft.com/office/drawing/2014/main" id="{16D1FB89-B298-C39A-1FCA-DE14C15EC59F}"/>
              </a:ext>
            </a:extLst>
          </p:cNvPr>
          <p:cNvSpPr>
            <a:spLocks noGrp="1"/>
          </p:cNvSpPr>
          <p:nvPr>
            <p:ph type="title"/>
          </p:nvPr>
        </p:nvSpPr>
        <p:spPr/>
        <p:txBody>
          <a:bodyPr/>
          <a:lstStyle/>
          <a:p>
            <a:r>
              <a:rPr lang="it-IT" dirty="0"/>
              <a:t>VARIE ed EVENTUALI</a:t>
            </a:r>
          </a:p>
        </p:txBody>
      </p:sp>
      <p:pic>
        <p:nvPicPr>
          <p:cNvPr id="8" name="Picture 2">
            <a:extLst>
              <a:ext uri="{FF2B5EF4-FFF2-40B4-BE49-F238E27FC236}">
                <a16:creationId xmlns:a16="http://schemas.microsoft.com/office/drawing/2014/main" id="{AD8B1BE7-DA25-E3FF-429E-1CBC4150F2A8}"/>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3228" t="9648" r="10619" b="12041"/>
          <a:stretch/>
        </p:blipFill>
        <p:spPr bwMode="auto">
          <a:xfrm>
            <a:off x="2884157" y="1285786"/>
            <a:ext cx="3375686" cy="30711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2682551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8486DC-AE54-1480-C828-43A2C22A4103}"/>
            </a:ext>
          </a:extLst>
        </p:cNvPr>
        <p:cNvGrpSpPr/>
        <p:nvPr/>
      </p:nvGrpSpPr>
      <p:grpSpPr>
        <a:xfrm>
          <a:off x="0" y="0"/>
          <a:ext cx="0" cy="0"/>
          <a:chOff x="0" y="0"/>
          <a:chExt cx="0" cy="0"/>
        </a:xfrm>
      </p:grpSpPr>
      <p:sp>
        <p:nvSpPr>
          <p:cNvPr id="3" name="Segnaposto numero diapositiva 2">
            <a:extLst>
              <a:ext uri="{FF2B5EF4-FFF2-40B4-BE49-F238E27FC236}">
                <a16:creationId xmlns:a16="http://schemas.microsoft.com/office/drawing/2014/main" id="{CD1836DE-8016-FC30-CA07-FE655118AE27}"/>
              </a:ext>
            </a:extLst>
          </p:cNvPr>
          <p:cNvSpPr>
            <a:spLocks noGrp="1"/>
          </p:cNvSpPr>
          <p:nvPr>
            <p:ph type="sldNum" sz="quarter" idx="12"/>
          </p:nvPr>
        </p:nvSpPr>
        <p:spPr/>
        <p:txBody>
          <a:bodyPr/>
          <a:lstStyle/>
          <a:p>
            <a:fld id="{C25C678E-4F8A-3F41-9C87-B58FCDFA0442}" type="slidenum">
              <a:rPr lang="it-IT" smtClean="0"/>
              <a:pPr/>
              <a:t>2</a:t>
            </a:fld>
            <a:endParaRPr lang="it-IT" dirty="0"/>
          </a:p>
        </p:txBody>
      </p:sp>
      <p:sp>
        <p:nvSpPr>
          <p:cNvPr id="4" name="Segnaposto data 3">
            <a:extLst>
              <a:ext uri="{FF2B5EF4-FFF2-40B4-BE49-F238E27FC236}">
                <a16:creationId xmlns:a16="http://schemas.microsoft.com/office/drawing/2014/main" id="{3F8BC7E2-EF37-789C-DE9D-5E920CA70AC6}"/>
              </a:ext>
            </a:extLst>
          </p:cNvPr>
          <p:cNvSpPr>
            <a:spLocks noGrp="1"/>
          </p:cNvSpPr>
          <p:nvPr>
            <p:ph type="dt" sz="half" idx="15"/>
          </p:nvPr>
        </p:nvSpPr>
        <p:spPr/>
        <p:txBody>
          <a:bodyPr/>
          <a:lstStyle/>
          <a:p>
            <a:r>
              <a:rPr lang="it-IT" dirty="0"/>
              <a:t>11 febbraio 2025</a:t>
            </a:r>
          </a:p>
        </p:txBody>
      </p:sp>
      <p:sp>
        <p:nvSpPr>
          <p:cNvPr id="5" name="Segnaposto piè di pagina 4">
            <a:extLst>
              <a:ext uri="{FF2B5EF4-FFF2-40B4-BE49-F238E27FC236}">
                <a16:creationId xmlns:a16="http://schemas.microsoft.com/office/drawing/2014/main" id="{FA7AA526-C2BB-4FEF-4D22-CCE443ADA134}"/>
              </a:ext>
            </a:extLst>
          </p:cNvPr>
          <p:cNvSpPr>
            <a:spLocks noGrp="1"/>
          </p:cNvSpPr>
          <p:nvPr>
            <p:ph type="ftr" sz="quarter" idx="16"/>
          </p:nvPr>
        </p:nvSpPr>
        <p:spPr/>
        <p:txBody>
          <a:bodyPr/>
          <a:lstStyle/>
          <a:p>
            <a:r>
              <a:rPr lang="it-IT" dirty="0"/>
              <a:t>Tavolo Nitrati</a:t>
            </a:r>
          </a:p>
        </p:txBody>
      </p:sp>
      <p:sp>
        <p:nvSpPr>
          <p:cNvPr id="2" name="Titolo 1">
            <a:extLst>
              <a:ext uri="{FF2B5EF4-FFF2-40B4-BE49-F238E27FC236}">
                <a16:creationId xmlns:a16="http://schemas.microsoft.com/office/drawing/2014/main" id="{8C208658-1ADA-7E0E-0EC5-D1E30A1848F1}"/>
              </a:ext>
            </a:extLst>
          </p:cNvPr>
          <p:cNvSpPr>
            <a:spLocks noGrp="1"/>
          </p:cNvSpPr>
          <p:nvPr>
            <p:ph type="title"/>
          </p:nvPr>
        </p:nvSpPr>
        <p:spPr/>
        <p:txBody>
          <a:bodyPr/>
          <a:lstStyle/>
          <a:p>
            <a:r>
              <a:rPr lang="it-IT" dirty="0"/>
              <a:t>Ordine del giorno</a:t>
            </a:r>
          </a:p>
        </p:txBody>
      </p:sp>
      <p:sp>
        <p:nvSpPr>
          <p:cNvPr id="7" name="Segnaposto contenuto 6">
            <a:extLst>
              <a:ext uri="{FF2B5EF4-FFF2-40B4-BE49-F238E27FC236}">
                <a16:creationId xmlns:a16="http://schemas.microsoft.com/office/drawing/2014/main" id="{57D48851-9C70-6E23-0A6C-DD7029439D98}"/>
              </a:ext>
            </a:extLst>
          </p:cNvPr>
          <p:cNvSpPr>
            <a:spLocks noGrp="1"/>
          </p:cNvSpPr>
          <p:nvPr>
            <p:ph sz="quarter" idx="19"/>
          </p:nvPr>
        </p:nvSpPr>
        <p:spPr/>
        <p:txBody>
          <a:bodyPr/>
          <a:lstStyle/>
          <a:p>
            <a:pPr marL="0" indent="0">
              <a:buNone/>
            </a:pPr>
            <a:r>
              <a:rPr lang="it-IT" dirty="0"/>
              <a:t>1)	Chiusura periodo di divieto continuativo di spandimento </a:t>
            </a:r>
          </a:p>
          <a:p>
            <a:pPr marL="0" indent="0">
              <a:buNone/>
            </a:pPr>
            <a:r>
              <a:rPr lang="it-IT" dirty="0"/>
              <a:t>2)	Raccolta osservazioni sul periodo invernale appena concluso</a:t>
            </a:r>
          </a:p>
          <a:p>
            <a:pPr marL="0" indent="0">
              <a:buNone/>
            </a:pPr>
            <a:r>
              <a:rPr lang="it-IT" dirty="0"/>
              <a:t>3)	Apertura comunicazioni nitrati 2025</a:t>
            </a:r>
          </a:p>
          <a:p>
            <a:pPr marL="0" indent="0">
              <a:buNone/>
            </a:pPr>
            <a:r>
              <a:rPr lang="it-IT" dirty="0"/>
              <a:t>4)	Varie ed eventuali</a:t>
            </a:r>
          </a:p>
          <a:p>
            <a:endParaRPr lang="it-IT" dirty="0"/>
          </a:p>
        </p:txBody>
      </p:sp>
    </p:spTree>
    <p:extLst>
      <p:ext uri="{BB962C8B-B14F-4D97-AF65-F5344CB8AC3E}">
        <p14:creationId xmlns:p14="http://schemas.microsoft.com/office/powerpoint/2010/main" val="207009893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226135A-0408-74F4-3CFD-71F2A4D54B23}"/>
            </a:ext>
          </a:extLst>
        </p:cNvPr>
        <p:cNvGrpSpPr/>
        <p:nvPr/>
      </p:nvGrpSpPr>
      <p:grpSpPr>
        <a:xfrm>
          <a:off x="0" y="0"/>
          <a:ext cx="0" cy="0"/>
          <a:chOff x="0" y="0"/>
          <a:chExt cx="0" cy="0"/>
        </a:xfrm>
      </p:grpSpPr>
      <p:sp>
        <p:nvSpPr>
          <p:cNvPr id="3" name="Segnaposto numero diapositiva 2">
            <a:extLst>
              <a:ext uri="{FF2B5EF4-FFF2-40B4-BE49-F238E27FC236}">
                <a16:creationId xmlns:a16="http://schemas.microsoft.com/office/drawing/2014/main" id="{2352C2C3-118F-0532-709E-0A98AED2AAC1}"/>
              </a:ext>
            </a:extLst>
          </p:cNvPr>
          <p:cNvSpPr>
            <a:spLocks noGrp="1"/>
          </p:cNvSpPr>
          <p:nvPr>
            <p:ph type="sldNum" sz="quarter" idx="12"/>
          </p:nvPr>
        </p:nvSpPr>
        <p:spPr/>
        <p:txBody>
          <a:bodyPr/>
          <a:lstStyle/>
          <a:p>
            <a:fld id="{C25C678E-4F8A-3F41-9C87-B58FCDFA0442}" type="slidenum">
              <a:rPr lang="it-IT" smtClean="0"/>
              <a:pPr/>
              <a:t>3</a:t>
            </a:fld>
            <a:endParaRPr lang="it-IT" dirty="0"/>
          </a:p>
        </p:txBody>
      </p:sp>
      <p:sp>
        <p:nvSpPr>
          <p:cNvPr id="4" name="Segnaposto data 3">
            <a:extLst>
              <a:ext uri="{FF2B5EF4-FFF2-40B4-BE49-F238E27FC236}">
                <a16:creationId xmlns:a16="http://schemas.microsoft.com/office/drawing/2014/main" id="{DF973929-0E6A-94FA-6B51-027A5663C107}"/>
              </a:ext>
            </a:extLst>
          </p:cNvPr>
          <p:cNvSpPr>
            <a:spLocks noGrp="1"/>
          </p:cNvSpPr>
          <p:nvPr>
            <p:ph type="dt" sz="half" idx="15"/>
          </p:nvPr>
        </p:nvSpPr>
        <p:spPr/>
        <p:txBody>
          <a:bodyPr/>
          <a:lstStyle/>
          <a:p>
            <a:r>
              <a:rPr lang="it-IT" dirty="0"/>
              <a:t>11 febbraio 2025</a:t>
            </a:r>
          </a:p>
        </p:txBody>
      </p:sp>
      <p:sp>
        <p:nvSpPr>
          <p:cNvPr id="5" name="Segnaposto piè di pagina 4">
            <a:extLst>
              <a:ext uri="{FF2B5EF4-FFF2-40B4-BE49-F238E27FC236}">
                <a16:creationId xmlns:a16="http://schemas.microsoft.com/office/drawing/2014/main" id="{5475D293-E585-C7B6-EDD5-187EB8464458}"/>
              </a:ext>
            </a:extLst>
          </p:cNvPr>
          <p:cNvSpPr>
            <a:spLocks noGrp="1"/>
          </p:cNvSpPr>
          <p:nvPr>
            <p:ph type="ftr" sz="quarter" idx="16"/>
          </p:nvPr>
        </p:nvSpPr>
        <p:spPr/>
        <p:txBody>
          <a:bodyPr/>
          <a:lstStyle/>
          <a:p>
            <a:r>
              <a:rPr lang="it-IT" dirty="0"/>
              <a:t>Tavolo Nitrati</a:t>
            </a:r>
          </a:p>
        </p:txBody>
      </p:sp>
      <p:sp>
        <p:nvSpPr>
          <p:cNvPr id="10" name="Segnaposto contenuto 9">
            <a:extLst>
              <a:ext uri="{FF2B5EF4-FFF2-40B4-BE49-F238E27FC236}">
                <a16:creationId xmlns:a16="http://schemas.microsoft.com/office/drawing/2014/main" id="{6A9DEE9B-802A-20C2-0CBF-3434347D2341}"/>
              </a:ext>
            </a:extLst>
          </p:cNvPr>
          <p:cNvSpPr>
            <a:spLocks noGrp="1"/>
          </p:cNvSpPr>
          <p:nvPr>
            <p:ph sz="quarter" idx="19"/>
          </p:nvPr>
        </p:nvSpPr>
        <p:spPr>
          <a:xfrm>
            <a:off x="468313" y="1416050"/>
            <a:ext cx="7962009" cy="3135313"/>
          </a:xfrm>
        </p:spPr>
        <p:txBody>
          <a:bodyPr>
            <a:normAutofit/>
          </a:bodyPr>
          <a:lstStyle/>
          <a:p>
            <a:pPr marL="0" indent="0">
              <a:spcBef>
                <a:spcPts val="600"/>
              </a:spcBef>
              <a:buNone/>
            </a:pPr>
            <a:r>
              <a:rPr lang="it-IT" dirty="0"/>
              <a:t>Dati aggiornati al bollettino emesso lunedì 10 febbraio 2025</a:t>
            </a:r>
          </a:p>
          <a:p>
            <a:pPr marL="0" indent="0">
              <a:spcBef>
                <a:spcPts val="600"/>
              </a:spcBef>
              <a:buNone/>
            </a:pPr>
            <a:endParaRPr lang="it-IT" dirty="0"/>
          </a:p>
          <a:p>
            <a:pPr marL="0" indent="0">
              <a:spcBef>
                <a:spcPts val="600"/>
              </a:spcBef>
              <a:buNone/>
            </a:pPr>
            <a:r>
              <a:rPr lang="it-IT" dirty="0"/>
              <a:t>Nelle aree di montagna il periodo continuativo è iniziato il 3 dicembre 2024 ed attualmente non vi sono state condizioni per consentire le distribuzioni</a:t>
            </a:r>
          </a:p>
          <a:p>
            <a:pPr marL="0" indent="0">
              <a:spcBef>
                <a:spcPts val="600"/>
              </a:spcBef>
              <a:buNone/>
            </a:pPr>
            <a:r>
              <a:rPr lang="it-IT" dirty="0"/>
              <a:t>Nelle aree di pianura il periodo continuativo è iniziato il 03/12 e terminato tra i 05/02 e 07/02 (</a:t>
            </a:r>
            <a:r>
              <a:rPr lang="it-IT" b="1" dirty="0"/>
              <a:t>64-66 giorni</a:t>
            </a:r>
            <a:r>
              <a:rPr lang="it-IT" dirty="0"/>
              <a:t>)</a:t>
            </a:r>
          </a:p>
          <a:p>
            <a:pPr marL="0" indent="0">
              <a:spcBef>
                <a:spcPts val="600"/>
              </a:spcBef>
              <a:buNone/>
            </a:pPr>
            <a:endParaRPr lang="it-IT" dirty="0"/>
          </a:p>
          <a:p>
            <a:pPr marL="0" indent="0">
              <a:spcBef>
                <a:spcPts val="600"/>
              </a:spcBef>
              <a:buNone/>
            </a:pPr>
            <a:r>
              <a:rPr lang="it-IT" dirty="0"/>
              <a:t>Riassunto del numero di giorni di chiusura già prescritti per raggiungere i 90 gg </a:t>
            </a:r>
            <a:r>
              <a:rPr lang="it-IT" u="sng" dirty="0"/>
              <a:t>minimi</a:t>
            </a:r>
            <a:r>
              <a:rPr lang="it-IT" dirty="0"/>
              <a:t> richiesti da normativa:</a:t>
            </a:r>
          </a:p>
          <a:p>
            <a:pPr marL="0" indent="0">
              <a:spcBef>
                <a:spcPts val="600"/>
              </a:spcBef>
              <a:buNone/>
            </a:pPr>
            <a:r>
              <a:rPr lang="it-IT" dirty="0"/>
              <a:t>In montagna sono stati raggiunti i 90 giorni minimi</a:t>
            </a:r>
          </a:p>
          <a:p>
            <a:pPr marL="0" indent="0">
              <a:spcBef>
                <a:spcPts val="600"/>
              </a:spcBef>
              <a:buNone/>
            </a:pPr>
            <a:r>
              <a:rPr lang="it-IT" dirty="0"/>
              <a:t>Nell’areale pedemontano sono stati prescritti 89 – 91 giorni di chiusura </a:t>
            </a:r>
          </a:p>
          <a:p>
            <a:pPr marL="0" indent="0">
              <a:spcBef>
                <a:spcPts val="600"/>
              </a:spcBef>
              <a:buNone/>
            </a:pPr>
            <a:r>
              <a:rPr lang="it-IT" dirty="0"/>
              <a:t>In pianura sono stati prescritti 86 – 89 giorni </a:t>
            </a:r>
            <a:r>
              <a:rPr lang="it-IT"/>
              <a:t>di chiusura</a:t>
            </a:r>
            <a:endParaRPr lang="it-IT" dirty="0"/>
          </a:p>
        </p:txBody>
      </p:sp>
      <p:sp>
        <p:nvSpPr>
          <p:cNvPr id="2" name="Titolo 1">
            <a:extLst>
              <a:ext uri="{FF2B5EF4-FFF2-40B4-BE49-F238E27FC236}">
                <a16:creationId xmlns:a16="http://schemas.microsoft.com/office/drawing/2014/main" id="{EE096651-6F36-A0A4-E0C7-C4D525DBBDF2}"/>
              </a:ext>
            </a:extLst>
          </p:cNvPr>
          <p:cNvSpPr>
            <a:spLocks noGrp="1"/>
          </p:cNvSpPr>
          <p:nvPr>
            <p:ph type="title"/>
          </p:nvPr>
        </p:nvSpPr>
        <p:spPr/>
        <p:txBody>
          <a:bodyPr/>
          <a:lstStyle/>
          <a:p>
            <a:r>
              <a:rPr lang="it-IT" dirty="0"/>
              <a:t>Chiusura periodo di divieto continuativo di spandimento</a:t>
            </a:r>
          </a:p>
        </p:txBody>
      </p:sp>
    </p:spTree>
    <p:extLst>
      <p:ext uri="{BB962C8B-B14F-4D97-AF65-F5344CB8AC3E}">
        <p14:creationId xmlns:p14="http://schemas.microsoft.com/office/powerpoint/2010/main" val="118320607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E5AEF6-0214-ECA4-1519-7C7063940792}"/>
            </a:ext>
          </a:extLst>
        </p:cNvPr>
        <p:cNvGrpSpPr/>
        <p:nvPr/>
      </p:nvGrpSpPr>
      <p:grpSpPr>
        <a:xfrm>
          <a:off x="0" y="0"/>
          <a:ext cx="0" cy="0"/>
          <a:chOff x="0" y="0"/>
          <a:chExt cx="0" cy="0"/>
        </a:xfrm>
      </p:grpSpPr>
      <p:sp>
        <p:nvSpPr>
          <p:cNvPr id="3" name="Segnaposto numero diapositiva 2">
            <a:extLst>
              <a:ext uri="{FF2B5EF4-FFF2-40B4-BE49-F238E27FC236}">
                <a16:creationId xmlns:a16="http://schemas.microsoft.com/office/drawing/2014/main" id="{4208510A-13D0-877C-1950-BB8A595F2B2B}"/>
              </a:ext>
            </a:extLst>
          </p:cNvPr>
          <p:cNvSpPr>
            <a:spLocks noGrp="1"/>
          </p:cNvSpPr>
          <p:nvPr>
            <p:ph type="sldNum" sz="quarter" idx="12"/>
          </p:nvPr>
        </p:nvSpPr>
        <p:spPr/>
        <p:txBody>
          <a:bodyPr/>
          <a:lstStyle/>
          <a:p>
            <a:fld id="{C25C678E-4F8A-3F41-9C87-B58FCDFA0442}" type="slidenum">
              <a:rPr lang="it-IT" smtClean="0"/>
              <a:pPr/>
              <a:t>4</a:t>
            </a:fld>
            <a:endParaRPr lang="it-IT" dirty="0"/>
          </a:p>
        </p:txBody>
      </p:sp>
      <p:sp>
        <p:nvSpPr>
          <p:cNvPr id="4" name="Segnaposto data 3">
            <a:extLst>
              <a:ext uri="{FF2B5EF4-FFF2-40B4-BE49-F238E27FC236}">
                <a16:creationId xmlns:a16="http://schemas.microsoft.com/office/drawing/2014/main" id="{58AEA8C4-8E4A-0BF1-C108-7C1A17794E0C}"/>
              </a:ext>
            </a:extLst>
          </p:cNvPr>
          <p:cNvSpPr>
            <a:spLocks noGrp="1"/>
          </p:cNvSpPr>
          <p:nvPr>
            <p:ph type="dt" sz="half" idx="15"/>
          </p:nvPr>
        </p:nvSpPr>
        <p:spPr/>
        <p:txBody>
          <a:bodyPr/>
          <a:lstStyle/>
          <a:p>
            <a:r>
              <a:rPr lang="it-IT" dirty="0"/>
              <a:t>11 febbraio 2025</a:t>
            </a:r>
          </a:p>
        </p:txBody>
      </p:sp>
      <p:sp>
        <p:nvSpPr>
          <p:cNvPr id="5" name="Segnaposto piè di pagina 4">
            <a:extLst>
              <a:ext uri="{FF2B5EF4-FFF2-40B4-BE49-F238E27FC236}">
                <a16:creationId xmlns:a16="http://schemas.microsoft.com/office/drawing/2014/main" id="{9D1A0717-2715-1190-B9AD-E123310DEDB0}"/>
              </a:ext>
            </a:extLst>
          </p:cNvPr>
          <p:cNvSpPr>
            <a:spLocks noGrp="1"/>
          </p:cNvSpPr>
          <p:nvPr>
            <p:ph type="ftr" sz="quarter" idx="16"/>
          </p:nvPr>
        </p:nvSpPr>
        <p:spPr/>
        <p:txBody>
          <a:bodyPr/>
          <a:lstStyle/>
          <a:p>
            <a:r>
              <a:rPr lang="it-IT" dirty="0"/>
              <a:t>Tavolo Nitrati</a:t>
            </a:r>
          </a:p>
        </p:txBody>
      </p:sp>
      <p:sp>
        <p:nvSpPr>
          <p:cNvPr id="10" name="Segnaposto contenuto 9">
            <a:extLst>
              <a:ext uri="{FF2B5EF4-FFF2-40B4-BE49-F238E27FC236}">
                <a16:creationId xmlns:a16="http://schemas.microsoft.com/office/drawing/2014/main" id="{45E3880B-AAF7-DB76-814C-DAEC51EFDDEA}"/>
              </a:ext>
            </a:extLst>
          </p:cNvPr>
          <p:cNvSpPr>
            <a:spLocks noGrp="1"/>
          </p:cNvSpPr>
          <p:nvPr>
            <p:ph sz="quarter" idx="19"/>
          </p:nvPr>
        </p:nvSpPr>
        <p:spPr>
          <a:xfrm>
            <a:off x="468313" y="1416050"/>
            <a:ext cx="8162731" cy="3135313"/>
          </a:xfrm>
        </p:spPr>
        <p:txBody>
          <a:bodyPr>
            <a:normAutofit/>
          </a:bodyPr>
          <a:lstStyle/>
          <a:p>
            <a:pPr marL="342900" indent="-342900">
              <a:lnSpc>
                <a:spcPct val="105000"/>
              </a:lnSpc>
              <a:spcAft>
                <a:spcPts val="800"/>
              </a:spcAft>
              <a:buSzPct val="100000"/>
              <a:buFont typeface="Wingdings" panose="05000000000000000000" pitchFamily="2" charset="2"/>
              <a:buChar char="Ø"/>
              <a:tabLst>
                <a:tab pos="457200" algn="l"/>
              </a:tabLst>
            </a:pPr>
            <a:r>
              <a:rPr lang="it-IT" b="1" dirty="0">
                <a:latin typeface="Titillium Web" panose="00000500000000000000" pitchFamily="2" charset="0"/>
              </a:rPr>
              <a:t>Comunicazione inviata ad ANCI (prot. n. M1.2025.0012549 del 23 gennaio 2025)</a:t>
            </a:r>
          </a:p>
          <a:p>
            <a:pPr marL="342900" indent="-342900">
              <a:lnSpc>
                <a:spcPct val="105000"/>
              </a:lnSpc>
              <a:spcAft>
                <a:spcPts val="800"/>
              </a:spcAft>
              <a:buSzPct val="100000"/>
              <a:buFont typeface="Arial" panose="020B0604020202020204" pitchFamily="34" charset="0"/>
              <a:buChar char="•"/>
              <a:tabLst>
                <a:tab pos="457200" algn="l"/>
              </a:tabLst>
            </a:pPr>
            <a:r>
              <a:rPr lang="it-IT" sz="1200" dirty="0">
                <a:latin typeface="Calibri" panose="020F0502020204030204" pitchFamily="34" charset="0"/>
                <a:cs typeface="Times New Roman" panose="02020603050405020304" pitchFamily="18" charset="0"/>
              </a:rPr>
              <a:t>Precisazione che la competenza dei Sindaci di emanare ordinanze rivolte a consentire lo spandimento di reflui zootecnici (punto 5 dell'art. 50 del </a:t>
            </a:r>
            <a:r>
              <a:rPr lang="pt-BR" sz="1200" dirty="0">
                <a:latin typeface="Calibri" panose="020F0502020204030204" pitchFamily="34" charset="0"/>
                <a:cs typeface="Times New Roman" panose="02020603050405020304" pitchFamily="18" charset="0"/>
              </a:rPr>
              <a:t>D. Lgs. 18 agosto 2000, n. 267) sussisite solo “</a:t>
            </a:r>
            <a:r>
              <a:rPr lang="pt-BR" sz="1200" i="1" dirty="0">
                <a:latin typeface="Calibri" panose="020F0502020204030204" pitchFamily="34" charset="0"/>
                <a:cs typeface="Times New Roman" panose="02020603050405020304" pitchFamily="18" charset="0"/>
              </a:rPr>
              <a:t>i</a:t>
            </a:r>
            <a:r>
              <a:rPr lang="it-IT" sz="1200" i="1" dirty="0">
                <a:latin typeface="Calibri" panose="020F0502020204030204" pitchFamily="34" charset="0"/>
                <a:cs typeface="Times New Roman" panose="02020603050405020304" pitchFamily="18" charset="0"/>
              </a:rPr>
              <a:t>n caso di emergenze sanitarie o di igiene pubblica a carattere esclusivamente locale</a:t>
            </a:r>
            <a:r>
              <a:rPr lang="pt-BR" sz="1200" dirty="0">
                <a:latin typeface="Calibri" panose="020F0502020204030204" pitchFamily="34" charset="0"/>
                <a:cs typeface="Times New Roman" panose="02020603050405020304" pitchFamily="18" charset="0"/>
              </a:rPr>
              <a:t>” e che la gestione agronomica ordinaria dei reflui è materia di competenza regionale</a:t>
            </a:r>
            <a:endParaRPr lang="it-IT" sz="1200" dirty="0">
              <a:latin typeface="Calibri" panose="020F0502020204030204" pitchFamily="34" charset="0"/>
              <a:cs typeface="Times New Roman" panose="02020603050405020304" pitchFamily="18" charset="0"/>
            </a:endParaRPr>
          </a:p>
          <a:p>
            <a:pPr marL="342900" indent="-342900">
              <a:lnSpc>
                <a:spcPct val="105000"/>
              </a:lnSpc>
              <a:spcAft>
                <a:spcPts val="800"/>
              </a:spcAft>
              <a:buSzPct val="100000"/>
              <a:buFont typeface="Wingdings" panose="05000000000000000000" pitchFamily="2" charset="2"/>
              <a:buChar char="Ø"/>
              <a:tabLst>
                <a:tab pos="457200" algn="l"/>
              </a:tabLst>
            </a:pPr>
            <a:r>
              <a:rPr lang="it-IT" b="1" dirty="0">
                <a:solidFill>
                  <a:srgbClr val="333333"/>
                </a:solidFill>
                <a:latin typeface="Titillium Web" panose="00000500000000000000" pitchFamily="2" charset="0"/>
              </a:rPr>
              <a:t>Deroghe comunali spandimenti </a:t>
            </a:r>
            <a:r>
              <a:rPr lang="it-IT" sz="1200" dirty="0">
                <a:solidFill>
                  <a:srgbClr val="333333"/>
                </a:solidFill>
                <a:latin typeface="Titillium Web" panose="00000500000000000000" pitchFamily="2" charset="0"/>
              </a:rPr>
              <a:t>(dato in aggiornamento)</a:t>
            </a:r>
          </a:p>
          <a:p>
            <a:pPr marL="285750" indent="-285750">
              <a:lnSpc>
                <a:spcPct val="105000"/>
              </a:lnSpc>
              <a:spcAft>
                <a:spcPts val="800"/>
              </a:spcAft>
              <a:buSzPct val="100000"/>
              <a:buFont typeface="Arial" panose="020B0604020202020204" pitchFamily="34" charset="0"/>
              <a:buChar char="•"/>
              <a:tabLst>
                <a:tab pos="457200" algn="l"/>
              </a:tabLst>
            </a:pPr>
            <a:r>
              <a:rPr lang="it-IT" sz="1200" dirty="0">
                <a:effectLst/>
                <a:latin typeface="Calibri" panose="020F0502020204030204" pitchFamily="34" charset="0"/>
                <a:ea typeface="Calibri" panose="020F0502020204030204" pitchFamily="34" charset="0"/>
                <a:cs typeface="Times New Roman" panose="02020603050405020304" pitchFamily="18" charset="0"/>
              </a:rPr>
              <a:t>12 ordinanze comunali da parte di 7 comuni della provincia di Cremona</a:t>
            </a:r>
          </a:p>
          <a:p>
            <a:pPr marL="342900" indent="-342900">
              <a:lnSpc>
                <a:spcPct val="105000"/>
              </a:lnSpc>
              <a:spcAft>
                <a:spcPts val="800"/>
              </a:spcAft>
              <a:buSzPct val="100000"/>
              <a:buFont typeface="Wingdings" panose="05000000000000000000" pitchFamily="2" charset="2"/>
              <a:buChar char="Ø"/>
              <a:tabLst>
                <a:tab pos="457200" algn="l"/>
              </a:tabLst>
            </a:pPr>
            <a:r>
              <a:rPr lang="it-IT" b="1" dirty="0">
                <a:solidFill>
                  <a:srgbClr val="333333"/>
                </a:solidFill>
                <a:latin typeface="Titillium Web" panose="00000500000000000000" pitchFamily="2" charset="0"/>
              </a:rPr>
              <a:t>Verbali sanzionatori per distribuzioni di effluenti nel periodo di divieto continuativo </a:t>
            </a:r>
            <a:r>
              <a:rPr lang="it-IT" sz="1200" dirty="0">
                <a:solidFill>
                  <a:srgbClr val="333333"/>
                </a:solidFill>
                <a:latin typeface="Titillium Web" panose="00000500000000000000" pitchFamily="2" charset="0"/>
              </a:rPr>
              <a:t>(dato in aggiornamento)</a:t>
            </a:r>
          </a:p>
          <a:p>
            <a:pPr marL="285750" indent="-285750">
              <a:lnSpc>
                <a:spcPct val="105000"/>
              </a:lnSpc>
              <a:spcAft>
                <a:spcPts val="800"/>
              </a:spcAft>
              <a:buSzPct val="100000"/>
              <a:buFont typeface="Arial" panose="020B0604020202020204" pitchFamily="34" charset="0"/>
              <a:buChar char="•"/>
              <a:tabLst>
                <a:tab pos="457200" algn="l"/>
              </a:tabLst>
            </a:pPr>
            <a:r>
              <a:rPr lang="it-IT" sz="1200" dirty="0">
                <a:latin typeface="Calibri" panose="020F0502020204030204" pitchFamily="34" charset="0"/>
                <a:ea typeface="Calibri" panose="020F0502020204030204" pitchFamily="34" charset="0"/>
                <a:cs typeface="Times New Roman" panose="02020603050405020304" pitchFamily="18" charset="0"/>
              </a:rPr>
              <a:t>5 verbali per mancato rispetto del periodo di divieto, elevati nelle province di Bergamo, Lodi, Milano e Mantova.</a:t>
            </a:r>
            <a:endParaRPr lang="it-IT" sz="1200" dirty="0">
              <a:latin typeface="Calibri" panose="020F0502020204030204" pitchFamily="34" charset="0"/>
              <a:ea typeface="Calibri" panose="020F0502020204030204" pitchFamily="34" charset="0"/>
            </a:endParaRPr>
          </a:p>
          <a:p>
            <a:pPr marL="0" indent="0">
              <a:spcBef>
                <a:spcPts val="600"/>
              </a:spcBef>
              <a:buNone/>
            </a:pPr>
            <a:endParaRPr lang="it-IT" b="1" dirty="0">
              <a:solidFill>
                <a:srgbClr val="FF0000"/>
              </a:solidFill>
            </a:endParaRPr>
          </a:p>
        </p:txBody>
      </p:sp>
      <p:sp>
        <p:nvSpPr>
          <p:cNvPr id="2" name="Titolo 1">
            <a:extLst>
              <a:ext uri="{FF2B5EF4-FFF2-40B4-BE49-F238E27FC236}">
                <a16:creationId xmlns:a16="http://schemas.microsoft.com/office/drawing/2014/main" id="{28E73D63-2627-1ABF-04F6-4F2E04340E88}"/>
              </a:ext>
            </a:extLst>
          </p:cNvPr>
          <p:cNvSpPr>
            <a:spLocks noGrp="1"/>
          </p:cNvSpPr>
          <p:nvPr>
            <p:ph type="title"/>
          </p:nvPr>
        </p:nvSpPr>
        <p:spPr/>
        <p:txBody>
          <a:bodyPr/>
          <a:lstStyle/>
          <a:p>
            <a:r>
              <a:rPr lang="it-IT" dirty="0"/>
              <a:t>Chiusura periodo di divieto continuativo di spandimento</a:t>
            </a:r>
          </a:p>
        </p:txBody>
      </p:sp>
    </p:spTree>
    <p:extLst>
      <p:ext uri="{BB962C8B-B14F-4D97-AF65-F5344CB8AC3E}">
        <p14:creationId xmlns:p14="http://schemas.microsoft.com/office/powerpoint/2010/main" val="63669626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8B9149-3DE6-E037-B057-C04093131558}"/>
            </a:ext>
          </a:extLst>
        </p:cNvPr>
        <p:cNvGrpSpPr/>
        <p:nvPr/>
      </p:nvGrpSpPr>
      <p:grpSpPr>
        <a:xfrm>
          <a:off x="0" y="0"/>
          <a:ext cx="0" cy="0"/>
          <a:chOff x="0" y="0"/>
          <a:chExt cx="0" cy="0"/>
        </a:xfrm>
      </p:grpSpPr>
      <p:sp>
        <p:nvSpPr>
          <p:cNvPr id="3" name="Segnaposto numero diapositiva 2">
            <a:extLst>
              <a:ext uri="{FF2B5EF4-FFF2-40B4-BE49-F238E27FC236}">
                <a16:creationId xmlns:a16="http://schemas.microsoft.com/office/drawing/2014/main" id="{02BD72B5-7F6D-4F9A-C537-CE8A10D326C0}"/>
              </a:ext>
            </a:extLst>
          </p:cNvPr>
          <p:cNvSpPr>
            <a:spLocks noGrp="1"/>
          </p:cNvSpPr>
          <p:nvPr>
            <p:ph type="sldNum" sz="quarter" idx="12"/>
          </p:nvPr>
        </p:nvSpPr>
        <p:spPr/>
        <p:txBody>
          <a:bodyPr/>
          <a:lstStyle/>
          <a:p>
            <a:fld id="{C25C678E-4F8A-3F41-9C87-B58FCDFA0442}" type="slidenum">
              <a:rPr lang="it-IT" smtClean="0"/>
              <a:pPr/>
              <a:t>5</a:t>
            </a:fld>
            <a:endParaRPr lang="it-IT" dirty="0"/>
          </a:p>
        </p:txBody>
      </p:sp>
      <p:sp>
        <p:nvSpPr>
          <p:cNvPr id="4" name="Segnaposto data 3">
            <a:extLst>
              <a:ext uri="{FF2B5EF4-FFF2-40B4-BE49-F238E27FC236}">
                <a16:creationId xmlns:a16="http://schemas.microsoft.com/office/drawing/2014/main" id="{BDBE1348-1DB1-3DF0-89C2-A8D3FD3899D3}"/>
              </a:ext>
            </a:extLst>
          </p:cNvPr>
          <p:cNvSpPr>
            <a:spLocks noGrp="1"/>
          </p:cNvSpPr>
          <p:nvPr>
            <p:ph type="dt" sz="half" idx="15"/>
          </p:nvPr>
        </p:nvSpPr>
        <p:spPr/>
        <p:txBody>
          <a:bodyPr/>
          <a:lstStyle/>
          <a:p>
            <a:fld id="{38B9FE2A-E8B5-DF47-88D6-D75D591D12BD}" type="datetime4">
              <a:rPr lang="it-IT" smtClean="0"/>
              <a:t>10 febbraio 2025</a:t>
            </a:fld>
            <a:endParaRPr lang="it-IT" dirty="0"/>
          </a:p>
        </p:txBody>
      </p:sp>
      <p:sp>
        <p:nvSpPr>
          <p:cNvPr id="5" name="Segnaposto piè di pagina 4">
            <a:extLst>
              <a:ext uri="{FF2B5EF4-FFF2-40B4-BE49-F238E27FC236}">
                <a16:creationId xmlns:a16="http://schemas.microsoft.com/office/drawing/2014/main" id="{AE3E54CB-04B7-F5D3-C3DA-AB01FE84E33C}"/>
              </a:ext>
            </a:extLst>
          </p:cNvPr>
          <p:cNvSpPr>
            <a:spLocks noGrp="1"/>
          </p:cNvSpPr>
          <p:nvPr>
            <p:ph type="ftr" sz="quarter" idx="16"/>
          </p:nvPr>
        </p:nvSpPr>
        <p:spPr/>
        <p:txBody>
          <a:bodyPr/>
          <a:lstStyle/>
          <a:p>
            <a:r>
              <a:rPr lang="it-IT"/>
              <a:t>Spazio per il titolo della presentazione</a:t>
            </a:r>
            <a:endParaRPr lang="it-IT" dirty="0"/>
          </a:p>
        </p:txBody>
      </p:sp>
      <p:sp>
        <p:nvSpPr>
          <p:cNvPr id="10" name="Segnaposto contenuto 9">
            <a:extLst>
              <a:ext uri="{FF2B5EF4-FFF2-40B4-BE49-F238E27FC236}">
                <a16:creationId xmlns:a16="http://schemas.microsoft.com/office/drawing/2014/main" id="{A361068B-D960-6320-D04C-6CB8B15E46FC}"/>
              </a:ext>
            </a:extLst>
          </p:cNvPr>
          <p:cNvSpPr>
            <a:spLocks noGrp="1"/>
          </p:cNvSpPr>
          <p:nvPr>
            <p:ph sz="quarter" idx="19"/>
          </p:nvPr>
        </p:nvSpPr>
        <p:spPr>
          <a:xfrm>
            <a:off x="468313" y="1416050"/>
            <a:ext cx="6416581" cy="3135313"/>
          </a:xfrm>
        </p:spPr>
        <p:txBody>
          <a:bodyPr>
            <a:normAutofit/>
          </a:bodyPr>
          <a:lstStyle/>
          <a:p>
            <a:pPr marL="0" indent="0">
              <a:spcBef>
                <a:spcPts val="600"/>
              </a:spcBef>
              <a:buNone/>
            </a:pPr>
            <a:r>
              <a:rPr lang="it-IT" b="1" u="sng" dirty="0" err="1">
                <a:solidFill>
                  <a:srgbClr val="343433"/>
                </a:solidFill>
              </a:rPr>
              <a:t>Dduo</a:t>
            </a:r>
            <a:r>
              <a:rPr lang="it-IT" b="1" u="sng" dirty="0">
                <a:solidFill>
                  <a:srgbClr val="343433"/>
                </a:solidFill>
              </a:rPr>
              <a:t> n. 19996  del 18 dicembre 2024</a:t>
            </a:r>
          </a:p>
          <a:p>
            <a:pPr marL="0" indent="0">
              <a:spcBef>
                <a:spcPts val="600"/>
              </a:spcBef>
              <a:buNone/>
            </a:pPr>
            <a:endParaRPr lang="it-IT" b="1" dirty="0">
              <a:solidFill>
                <a:srgbClr val="FF0000"/>
              </a:solidFill>
            </a:endParaRPr>
          </a:p>
          <a:p>
            <a:pPr marL="0" indent="0">
              <a:spcBef>
                <a:spcPts val="600"/>
              </a:spcBef>
              <a:buNone/>
            </a:pPr>
            <a:r>
              <a:rPr lang="it-IT" dirty="0">
                <a:solidFill>
                  <a:srgbClr val="343433"/>
                </a:solidFill>
              </a:rPr>
              <a:t>Avvio campagna nitrati 2025 </a:t>
            </a:r>
            <a:r>
              <a:rPr lang="it-IT" b="1" dirty="0">
                <a:solidFill>
                  <a:srgbClr val="343433"/>
                </a:solidFill>
              </a:rPr>
              <a:t>5 febbraio </a:t>
            </a:r>
            <a:r>
              <a:rPr lang="it-IT" dirty="0">
                <a:solidFill>
                  <a:srgbClr val="343433"/>
                </a:solidFill>
              </a:rPr>
              <a:t>e chiusura </a:t>
            </a:r>
            <a:r>
              <a:rPr lang="it-IT" b="1" dirty="0">
                <a:solidFill>
                  <a:srgbClr val="343433"/>
                </a:solidFill>
              </a:rPr>
              <a:t>30 giugno </a:t>
            </a:r>
            <a:r>
              <a:rPr lang="it-IT" dirty="0">
                <a:solidFill>
                  <a:srgbClr val="343433"/>
                </a:solidFill>
              </a:rPr>
              <a:t>2025. La procedura Nitrati rimane “aperta” (accessibile) e disponibile fino al 31 gennaio 2026 per consentire gli eventuali aggiornamenti (“varianti”).</a:t>
            </a:r>
          </a:p>
          <a:p>
            <a:pPr marL="0" indent="0">
              <a:spcBef>
                <a:spcPts val="600"/>
              </a:spcBef>
              <a:buNone/>
            </a:pPr>
            <a:r>
              <a:rPr lang="it-IT" dirty="0">
                <a:solidFill>
                  <a:srgbClr val="343433"/>
                </a:solidFill>
              </a:rPr>
              <a:t>Si ritiene opportuno sospendere, per l’anno 2025, la validità pluriennale delle comunicazioni Nitrati, pertanto, vige l’</a:t>
            </a:r>
            <a:r>
              <a:rPr lang="it-IT" b="1" dirty="0">
                <a:solidFill>
                  <a:srgbClr val="343433"/>
                </a:solidFill>
              </a:rPr>
              <a:t>obbligo di presentazione della comunicazione </a:t>
            </a:r>
            <a:r>
              <a:rPr lang="it-IT" dirty="0">
                <a:solidFill>
                  <a:srgbClr val="343433"/>
                </a:solidFill>
              </a:rPr>
              <a:t>nitrati per </a:t>
            </a:r>
            <a:r>
              <a:rPr lang="it-IT" b="1" dirty="0">
                <a:solidFill>
                  <a:srgbClr val="343433"/>
                </a:solidFill>
              </a:rPr>
              <a:t>tutti</a:t>
            </a:r>
            <a:r>
              <a:rPr lang="it-IT" dirty="0">
                <a:solidFill>
                  <a:srgbClr val="343433"/>
                </a:solidFill>
              </a:rPr>
              <a:t> i soggetti tenuti alla comunicazione nitrati.</a:t>
            </a:r>
          </a:p>
          <a:p>
            <a:pPr marL="0" indent="0">
              <a:spcBef>
                <a:spcPts val="600"/>
              </a:spcBef>
              <a:buNone/>
            </a:pPr>
            <a:endParaRPr lang="it-IT" dirty="0">
              <a:solidFill>
                <a:srgbClr val="343433"/>
              </a:solidFill>
            </a:endParaRPr>
          </a:p>
          <a:p>
            <a:pPr marL="0" indent="0">
              <a:spcBef>
                <a:spcPts val="600"/>
              </a:spcBef>
              <a:buNone/>
            </a:pPr>
            <a:endParaRPr lang="it-IT" dirty="0">
              <a:solidFill>
                <a:srgbClr val="343433"/>
              </a:solidFill>
            </a:endParaRPr>
          </a:p>
          <a:p>
            <a:pPr marL="0" indent="0">
              <a:spcBef>
                <a:spcPts val="600"/>
              </a:spcBef>
              <a:buNone/>
            </a:pPr>
            <a:endParaRPr lang="it-IT" b="1" dirty="0">
              <a:solidFill>
                <a:srgbClr val="FF0000"/>
              </a:solidFill>
            </a:endParaRPr>
          </a:p>
        </p:txBody>
      </p:sp>
      <p:sp>
        <p:nvSpPr>
          <p:cNvPr id="2" name="Titolo 1">
            <a:extLst>
              <a:ext uri="{FF2B5EF4-FFF2-40B4-BE49-F238E27FC236}">
                <a16:creationId xmlns:a16="http://schemas.microsoft.com/office/drawing/2014/main" id="{611BEC51-2D64-4E39-BFE1-0C3705A0DA0C}"/>
              </a:ext>
            </a:extLst>
          </p:cNvPr>
          <p:cNvSpPr>
            <a:spLocks noGrp="1"/>
          </p:cNvSpPr>
          <p:nvPr>
            <p:ph type="title"/>
          </p:nvPr>
        </p:nvSpPr>
        <p:spPr/>
        <p:txBody>
          <a:bodyPr/>
          <a:lstStyle/>
          <a:p>
            <a:r>
              <a:rPr lang="it-IT" dirty="0"/>
              <a:t>Apertura comunicazioni nitrati 2025 – tempistiche campagna 2025</a:t>
            </a:r>
          </a:p>
        </p:txBody>
      </p:sp>
    </p:spTree>
    <p:extLst>
      <p:ext uri="{BB962C8B-B14F-4D97-AF65-F5344CB8AC3E}">
        <p14:creationId xmlns:p14="http://schemas.microsoft.com/office/powerpoint/2010/main" val="277496172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7BFF4E-4068-A452-A7CB-17F60CEEF918}"/>
            </a:ext>
          </a:extLst>
        </p:cNvPr>
        <p:cNvGrpSpPr/>
        <p:nvPr/>
      </p:nvGrpSpPr>
      <p:grpSpPr>
        <a:xfrm>
          <a:off x="0" y="0"/>
          <a:ext cx="0" cy="0"/>
          <a:chOff x="0" y="0"/>
          <a:chExt cx="0" cy="0"/>
        </a:xfrm>
      </p:grpSpPr>
      <p:sp>
        <p:nvSpPr>
          <p:cNvPr id="3" name="Segnaposto numero diapositiva 2">
            <a:extLst>
              <a:ext uri="{FF2B5EF4-FFF2-40B4-BE49-F238E27FC236}">
                <a16:creationId xmlns:a16="http://schemas.microsoft.com/office/drawing/2014/main" id="{320D81F2-C9E3-0757-AC49-8E11C4D351C7}"/>
              </a:ext>
            </a:extLst>
          </p:cNvPr>
          <p:cNvSpPr>
            <a:spLocks noGrp="1"/>
          </p:cNvSpPr>
          <p:nvPr>
            <p:ph type="sldNum" sz="quarter" idx="12"/>
          </p:nvPr>
        </p:nvSpPr>
        <p:spPr/>
        <p:txBody>
          <a:bodyPr/>
          <a:lstStyle/>
          <a:p>
            <a:fld id="{C25C678E-4F8A-3F41-9C87-B58FCDFA0442}" type="slidenum">
              <a:rPr lang="it-IT" smtClean="0"/>
              <a:pPr/>
              <a:t>6</a:t>
            </a:fld>
            <a:endParaRPr lang="it-IT" dirty="0"/>
          </a:p>
        </p:txBody>
      </p:sp>
      <p:sp>
        <p:nvSpPr>
          <p:cNvPr id="4" name="Segnaposto data 3">
            <a:extLst>
              <a:ext uri="{FF2B5EF4-FFF2-40B4-BE49-F238E27FC236}">
                <a16:creationId xmlns:a16="http://schemas.microsoft.com/office/drawing/2014/main" id="{86F02E1F-0ABC-7BF0-AD4A-F1307286406C}"/>
              </a:ext>
            </a:extLst>
          </p:cNvPr>
          <p:cNvSpPr>
            <a:spLocks noGrp="1"/>
          </p:cNvSpPr>
          <p:nvPr>
            <p:ph type="dt" sz="half" idx="15"/>
          </p:nvPr>
        </p:nvSpPr>
        <p:spPr/>
        <p:txBody>
          <a:bodyPr/>
          <a:lstStyle/>
          <a:p>
            <a:r>
              <a:rPr lang="it-IT" dirty="0"/>
              <a:t>11 febbraio 2025</a:t>
            </a:r>
          </a:p>
        </p:txBody>
      </p:sp>
      <p:sp>
        <p:nvSpPr>
          <p:cNvPr id="5" name="Segnaposto piè di pagina 4">
            <a:extLst>
              <a:ext uri="{FF2B5EF4-FFF2-40B4-BE49-F238E27FC236}">
                <a16:creationId xmlns:a16="http://schemas.microsoft.com/office/drawing/2014/main" id="{2AD2E0DA-B3A4-F155-D64A-EB7953D0D000}"/>
              </a:ext>
            </a:extLst>
          </p:cNvPr>
          <p:cNvSpPr>
            <a:spLocks noGrp="1"/>
          </p:cNvSpPr>
          <p:nvPr>
            <p:ph type="ftr" sz="quarter" idx="16"/>
          </p:nvPr>
        </p:nvSpPr>
        <p:spPr/>
        <p:txBody>
          <a:bodyPr/>
          <a:lstStyle/>
          <a:p>
            <a:r>
              <a:rPr lang="it-IT" dirty="0"/>
              <a:t>Tavolo Nitrati</a:t>
            </a:r>
          </a:p>
        </p:txBody>
      </p:sp>
      <p:sp>
        <p:nvSpPr>
          <p:cNvPr id="10" name="Segnaposto contenuto 9">
            <a:extLst>
              <a:ext uri="{FF2B5EF4-FFF2-40B4-BE49-F238E27FC236}">
                <a16:creationId xmlns:a16="http://schemas.microsoft.com/office/drawing/2014/main" id="{906E1B38-0F5B-CFED-B4AB-7159B27345AD}"/>
              </a:ext>
            </a:extLst>
          </p:cNvPr>
          <p:cNvSpPr>
            <a:spLocks noGrp="1"/>
          </p:cNvSpPr>
          <p:nvPr>
            <p:ph sz="quarter" idx="19"/>
          </p:nvPr>
        </p:nvSpPr>
        <p:spPr>
          <a:xfrm>
            <a:off x="468313" y="1416050"/>
            <a:ext cx="6416581" cy="3135313"/>
          </a:xfrm>
        </p:spPr>
        <p:txBody>
          <a:bodyPr>
            <a:normAutofit/>
          </a:bodyPr>
          <a:lstStyle/>
          <a:p>
            <a:pPr>
              <a:spcBef>
                <a:spcPts val="1200"/>
              </a:spcBef>
              <a:buFont typeface="Wingdings" panose="05000000000000000000" pitchFamily="2" charset="2"/>
              <a:buChar char="Ø"/>
            </a:pPr>
            <a:r>
              <a:rPr lang="it-IT" b="1" dirty="0">
                <a:solidFill>
                  <a:srgbClr val="343433"/>
                </a:solidFill>
              </a:rPr>
              <a:t>FOSFORO</a:t>
            </a:r>
          </a:p>
          <a:p>
            <a:pPr>
              <a:spcBef>
                <a:spcPts val="1200"/>
              </a:spcBef>
              <a:buFont typeface="Wingdings" panose="05000000000000000000" pitchFamily="2" charset="2"/>
              <a:buChar char="Ø"/>
            </a:pPr>
            <a:r>
              <a:rPr lang="it-IT" b="1" dirty="0">
                <a:solidFill>
                  <a:srgbClr val="343433"/>
                </a:solidFill>
              </a:rPr>
              <a:t>AZOTO ESCRETO</a:t>
            </a:r>
          </a:p>
          <a:p>
            <a:pPr>
              <a:spcBef>
                <a:spcPts val="1200"/>
              </a:spcBef>
              <a:buFont typeface="Wingdings" panose="05000000000000000000" pitchFamily="2" charset="2"/>
              <a:buChar char="Ø"/>
            </a:pPr>
            <a:r>
              <a:rPr lang="it-IT" b="1" dirty="0">
                <a:solidFill>
                  <a:srgbClr val="343433"/>
                </a:solidFill>
              </a:rPr>
              <a:t>BAD COMPANIES</a:t>
            </a:r>
          </a:p>
          <a:p>
            <a:pPr>
              <a:spcBef>
                <a:spcPts val="1200"/>
              </a:spcBef>
              <a:buFont typeface="Wingdings" panose="05000000000000000000" pitchFamily="2" charset="2"/>
              <a:buChar char="Ø"/>
            </a:pPr>
            <a:r>
              <a:rPr lang="it-IT" b="1" dirty="0">
                <a:solidFill>
                  <a:srgbClr val="343433"/>
                </a:solidFill>
              </a:rPr>
              <a:t>AZIENDE MONTAGNA sto </a:t>
            </a:r>
            <a:r>
              <a:rPr lang="it-IT" b="1" dirty="0" err="1">
                <a:solidFill>
                  <a:srgbClr val="343433"/>
                </a:solidFill>
              </a:rPr>
              <a:t>liq</a:t>
            </a:r>
            <a:r>
              <a:rPr lang="it-IT" b="1" dirty="0">
                <a:solidFill>
                  <a:srgbClr val="343433"/>
                </a:solidFill>
              </a:rPr>
              <a:t> &lt;500 </a:t>
            </a:r>
            <a:r>
              <a:rPr lang="it-IT" b="1" dirty="0" err="1">
                <a:solidFill>
                  <a:srgbClr val="343433"/>
                </a:solidFill>
              </a:rPr>
              <a:t>kgN</a:t>
            </a:r>
            <a:endParaRPr lang="it-IT" b="1" dirty="0">
              <a:solidFill>
                <a:srgbClr val="343433"/>
              </a:solidFill>
            </a:endParaRPr>
          </a:p>
          <a:p>
            <a:pPr>
              <a:spcBef>
                <a:spcPts val="1200"/>
              </a:spcBef>
              <a:buFont typeface="Wingdings" panose="05000000000000000000" pitchFamily="2" charset="2"/>
              <a:buChar char="Ø"/>
            </a:pPr>
            <a:r>
              <a:rPr lang="it-IT" b="1" dirty="0">
                <a:solidFill>
                  <a:srgbClr val="343433"/>
                </a:solidFill>
              </a:rPr>
              <a:t>COVER CROP </a:t>
            </a:r>
          </a:p>
        </p:txBody>
      </p:sp>
      <p:sp>
        <p:nvSpPr>
          <p:cNvPr id="2" name="Titolo 1">
            <a:extLst>
              <a:ext uri="{FF2B5EF4-FFF2-40B4-BE49-F238E27FC236}">
                <a16:creationId xmlns:a16="http://schemas.microsoft.com/office/drawing/2014/main" id="{3A3783A2-3CFF-1210-333C-78ABC00AC90A}"/>
              </a:ext>
            </a:extLst>
          </p:cNvPr>
          <p:cNvSpPr>
            <a:spLocks noGrp="1"/>
          </p:cNvSpPr>
          <p:nvPr>
            <p:ph type="title"/>
          </p:nvPr>
        </p:nvSpPr>
        <p:spPr/>
        <p:txBody>
          <a:bodyPr/>
          <a:lstStyle/>
          <a:p>
            <a:r>
              <a:rPr lang="it-IT" dirty="0"/>
              <a:t>Apertura comunicazioni nitrati 2025 – novità CN 2025 in SISCO</a:t>
            </a:r>
          </a:p>
        </p:txBody>
      </p:sp>
    </p:spTree>
    <p:extLst>
      <p:ext uri="{BB962C8B-B14F-4D97-AF65-F5344CB8AC3E}">
        <p14:creationId xmlns:p14="http://schemas.microsoft.com/office/powerpoint/2010/main" val="2787541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19107C-6EC0-449F-D9EA-DBFAA5E77DE4}"/>
            </a:ext>
          </a:extLst>
        </p:cNvPr>
        <p:cNvGrpSpPr/>
        <p:nvPr/>
      </p:nvGrpSpPr>
      <p:grpSpPr>
        <a:xfrm>
          <a:off x="0" y="0"/>
          <a:ext cx="0" cy="0"/>
          <a:chOff x="0" y="0"/>
          <a:chExt cx="0" cy="0"/>
        </a:xfrm>
      </p:grpSpPr>
      <p:pic>
        <p:nvPicPr>
          <p:cNvPr id="21" name="Immagine 20" descr="Immagine che contiene testo, schermata, numero, linea&#10;&#10;Descrizione generata automaticamente">
            <a:extLst>
              <a:ext uri="{FF2B5EF4-FFF2-40B4-BE49-F238E27FC236}">
                <a16:creationId xmlns:a16="http://schemas.microsoft.com/office/drawing/2014/main" id="{344AB03E-B960-7EC2-65FB-4D1A24AB70A7}"/>
              </a:ext>
            </a:extLst>
          </p:cNvPr>
          <p:cNvPicPr>
            <a:picLocks noChangeAspect="1"/>
          </p:cNvPicPr>
          <p:nvPr/>
        </p:nvPicPr>
        <p:blipFill>
          <a:blip r:embed="rId2"/>
          <a:srcRect l="12930" t="15533"/>
          <a:stretch/>
        </p:blipFill>
        <p:spPr>
          <a:xfrm>
            <a:off x="5280660" y="2097315"/>
            <a:ext cx="3831643" cy="1850036"/>
          </a:xfrm>
          <a:prstGeom prst="rect">
            <a:avLst/>
          </a:prstGeom>
        </p:spPr>
      </p:pic>
      <p:sp>
        <p:nvSpPr>
          <p:cNvPr id="5" name="Segnaposto numero diapositiva 4">
            <a:extLst>
              <a:ext uri="{FF2B5EF4-FFF2-40B4-BE49-F238E27FC236}">
                <a16:creationId xmlns:a16="http://schemas.microsoft.com/office/drawing/2014/main" id="{75D90DF7-7CE9-C863-6761-A641C5A1B996}"/>
              </a:ext>
            </a:extLst>
          </p:cNvPr>
          <p:cNvSpPr>
            <a:spLocks noGrp="1"/>
          </p:cNvSpPr>
          <p:nvPr>
            <p:ph type="sldNum" sz="quarter" idx="12"/>
          </p:nvPr>
        </p:nvSpPr>
        <p:spPr/>
        <p:txBody>
          <a:bodyPr/>
          <a:lstStyle/>
          <a:p>
            <a:fld id="{C25C678E-4F8A-3F41-9C87-B58FCDFA0442}" type="slidenum">
              <a:rPr lang="it-IT" smtClean="0"/>
              <a:pPr/>
              <a:t>7</a:t>
            </a:fld>
            <a:endParaRPr lang="it-IT" dirty="0"/>
          </a:p>
        </p:txBody>
      </p:sp>
      <p:sp>
        <p:nvSpPr>
          <p:cNvPr id="3" name="Segnaposto data 2">
            <a:extLst>
              <a:ext uri="{FF2B5EF4-FFF2-40B4-BE49-F238E27FC236}">
                <a16:creationId xmlns:a16="http://schemas.microsoft.com/office/drawing/2014/main" id="{8CC68BF9-DEFB-2011-8641-DAB67B998124}"/>
              </a:ext>
            </a:extLst>
          </p:cNvPr>
          <p:cNvSpPr>
            <a:spLocks noGrp="1"/>
          </p:cNvSpPr>
          <p:nvPr>
            <p:ph type="dt" sz="half" idx="15"/>
          </p:nvPr>
        </p:nvSpPr>
        <p:spPr>
          <a:prstGeom prst="rect">
            <a:avLst/>
          </a:prstGeom>
        </p:spPr>
        <p:txBody>
          <a:bodyPr/>
          <a:lstStyle/>
          <a:p>
            <a:r>
              <a:rPr lang="it-IT" dirty="0"/>
              <a:t>11 febbraio 2025</a:t>
            </a:r>
          </a:p>
        </p:txBody>
      </p:sp>
      <p:sp>
        <p:nvSpPr>
          <p:cNvPr id="4" name="Segnaposto piè di pagina 3">
            <a:extLst>
              <a:ext uri="{FF2B5EF4-FFF2-40B4-BE49-F238E27FC236}">
                <a16:creationId xmlns:a16="http://schemas.microsoft.com/office/drawing/2014/main" id="{565A3C6F-39BB-4892-82B1-BA978A96F580}"/>
              </a:ext>
            </a:extLst>
          </p:cNvPr>
          <p:cNvSpPr>
            <a:spLocks noGrp="1"/>
          </p:cNvSpPr>
          <p:nvPr>
            <p:ph type="ftr" sz="quarter" idx="16"/>
          </p:nvPr>
        </p:nvSpPr>
        <p:spPr>
          <a:prstGeom prst="rect">
            <a:avLst/>
          </a:prstGeom>
        </p:spPr>
        <p:txBody>
          <a:bodyPr/>
          <a:lstStyle/>
          <a:p>
            <a:r>
              <a:rPr lang="it-IT" dirty="0"/>
              <a:t>Tavolo Nitrati</a:t>
            </a:r>
          </a:p>
        </p:txBody>
      </p:sp>
      <p:sp>
        <p:nvSpPr>
          <p:cNvPr id="2" name="Titolo 1">
            <a:extLst>
              <a:ext uri="{FF2B5EF4-FFF2-40B4-BE49-F238E27FC236}">
                <a16:creationId xmlns:a16="http://schemas.microsoft.com/office/drawing/2014/main" id="{C69AD445-E67A-0840-86E6-7F6501995341}"/>
              </a:ext>
            </a:extLst>
          </p:cNvPr>
          <p:cNvSpPr>
            <a:spLocks noGrp="1"/>
          </p:cNvSpPr>
          <p:nvPr>
            <p:ph type="title"/>
          </p:nvPr>
        </p:nvSpPr>
        <p:spPr/>
        <p:txBody>
          <a:bodyPr/>
          <a:lstStyle/>
          <a:p>
            <a:r>
              <a:rPr lang="it-IT" dirty="0"/>
              <a:t>FOSFORO – Gestione colturale</a:t>
            </a:r>
          </a:p>
        </p:txBody>
      </p:sp>
      <p:sp>
        <p:nvSpPr>
          <p:cNvPr id="7" name="Segnaposto contenuto 6">
            <a:extLst>
              <a:ext uri="{FF2B5EF4-FFF2-40B4-BE49-F238E27FC236}">
                <a16:creationId xmlns:a16="http://schemas.microsoft.com/office/drawing/2014/main" id="{C2AF1FA6-BB88-E1E3-72E7-FD33BE05A25B}"/>
              </a:ext>
            </a:extLst>
          </p:cNvPr>
          <p:cNvSpPr>
            <a:spLocks noGrp="1"/>
          </p:cNvSpPr>
          <p:nvPr>
            <p:ph sz="quarter" idx="13"/>
          </p:nvPr>
        </p:nvSpPr>
        <p:spPr>
          <a:xfrm>
            <a:off x="468313" y="1427486"/>
            <a:ext cx="4103687" cy="1594847"/>
          </a:xfrm>
        </p:spPr>
        <p:txBody>
          <a:bodyPr/>
          <a:lstStyle/>
          <a:p>
            <a:pPr marL="0" indent="0">
              <a:buNone/>
            </a:pPr>
            <a:r>
              <a:rPr lang="it-IT" dirty="0"/>
              <a:t>Per ogni coltura è presente il limite di riferimento ammesso di P</a:t>
            </a:r>
            <a:r>
              <a:rPr lang="it-IT" baseline="-25000" dirty="0"/>
              <a:t>2</a:t>
            </a:r>
            <a:r>
              <a:rPr lang="it-IT" dirty="0"/>
              <a:t>O</a:t>
            </a:r>
            <a:r>
              <a:rPr lang="it-IT" baseline="-25000" dirty="0"/>
              <a:t>5</a:t>
            </a:r>
            <a:r>
              <a:rPr lang="it-IT" dirty="0"/>
              <a:t> (kg/ha) </a:t>
            </a:r>
            <a:r>
              <a:rPr lang="it-IT" dirty="0">
                <a:highlight>
                  <a:srgbClr val="FFFF00"/>
                </a:highlight>
              </a:rPr>
              <a:t>(1)</a:t>
            </a:r>
          </a:p>
          <a:p>
            <a:pPr marL="0" indent="0">
              <a:buNone/>
            </a:pPr>
            <a:r>
              <a:rPr lang="it-IT" dirty="0"/>
              <a:t>Per ogni gruppo colturale è esposto il valore calcolato di P</a:t>
            </a:r>
            <a:r>
              <a:rPr lang="it-IT" baseline="-25000" dirty="0"/>
              <a:t>2</a:t>
            </a:r>
            <a:r>
              <a:rPr lang="it-IT" dirty="0"/>
              <a:t>O</a:t>
            </a:r>
            <a:r>
              <a:rPr lang="it-IT" baseline="-25000" dirty="0"/>
              <a:t>5</a:t>
            </a:r>
            <a:r>
              <a:rPr lang="it-IT" dirty="0"/>
              <a:t> (kg/ha) per la superficie del gruppo </a:t>
            </a:r>
            <a:r>
              <a:rPr lang="it-IT" dirty="0">
                <a:highlight>
                  <a:srgbClr val="00FF00"/>
                </a:highlight>
              </a:rPr>
              <a:t>(2)</a:t>
            </a:r>
          </a:p>
          <a:p>
            <a:pPr marL="0" indent="0">
              <a:buNone/>
            </a:pPr>
            <a:r>
              <a:rPr lang="it-IT" dirty="0"/>
              <a:t>Nella pagina sono esposti i valori di riepilogo per la componente P</a:t>
            </a:r>
            <a:r>
              <a:rPr lang="it-IT" baseline="-25000" dirty="0"/>
              <a:t>2</a:t>
            </a:r>
            <a:r>
              <a:rPr lang="it-IT" dirty="0"/>
              <a:t>O</a:t>
            </a:r>
            <a:r>
              <a:rPr lang="it-IT" baseline="-25000" dirty="0"/>
              <a:t>5</a:t>
            </a:r>
            <a:r>
              <a:rPr lang="it-IT" dirty="0"/>
              <a:t> così come presenti per N</a:t>
            </a:r>
            <a:r>
              <a:rPr lang="it-IT" dirty="0">
                <a:highlight>
                  <a:srgbClr val="00FFFF"/>
                </a:highlight>
              </a:rPr>
              <a:t> (3)</a:t>
            </a:r>
          </a:p>
          <a:p>
            <a:pPr marL="0" indent="0">
              <a:buNone/>
            </a:pPr>
            <a:endParaRPr lang="it-IT" dirty="0"/>
          </a:p>
        </p:txBody>
      </p:sp>
      <p:sp>
        <p:nvSpPr>
          <p:cNvPr id="13" name="Segnaposto contenuto 6">
            <a:extLst>
              <a:ext uri="{FF2B5EF4-FFF2-40B4-BE49-F238E27FC236}">
                <a16:creationId xmlns:a16="http://schemas.microsoft.com/office/drawing/2014/main" id="{BF1DB554-2940-657A-A88C-4BF8E2308EB9}"/>
              </a:ext>
            </a:extLst>
          </p:cNvPr>
          <p:cNvSpPr txBox="1">
            <a:spLocks/>
          </p:cNvSpPr>
          <p:nvPr/>
        </p:nvSpPr>
        <p:spPr>
          <a:xfrm>
            <a:off x="4788024" y="4438878"/>
            <a:ext cx="3995737" cy="180000"/>
          </a:xfrm>
          <a:prstGeom prst="rect">
            <a:avLst/>
          </a:prstGeom>
        </p:spPr>
        <p:txBody>
          <a:bodyPr vert="horz" lIns="0" tIns="0" rIns="91440" bIns="0" rtlCol="0">
            <a:noAutofit/>
          </a:bodyPr>
          <a:lstStyle>
            <a:lvl1pPr marL="135731" indent="-135731" algn="l" defTabSz="342900" rtl="0" eaLnBrk="1" latinLnBrk="0" hangingPunct="1">
              <a:lnSpc>
                <a:spcPct val="110000"/>
              </a:lnSpc>
              <a:spcBef>
                <a:spcPts val="900"/>
              </a:spcBef>
              <a:buClr>
                <a:schemeClr val="bg2"/>
              </a:buClr>
              <a:buFont typeface="Arial"/>
              <a:buChar char="•"/>
              <a:tabLst/>
              <a:defRPr sz="1200" kern="1200">
                <a:solidFill>
                  <a:schemeClr val="tx1"/>
                </a:solidFill>
                <a:latin typeface="Arial"/>
                <a:ea typeface="+mn-ea"/>
                <a:cs typeface="Arial"/>
              </a:defRPr>
            </a:lvl1pPr>
            <a:lvl2pPr marL="403622" indent="-136922" algn="l" defTabSz="342900" rtl="0" eaLnBrk="1" latinLnBrk="0" hangingPunct="1">
              <a:lnSpc>
                <a:spcPct val="110000"/>
              </a:lnSpc>
              <a:spcBef>
                <a:spcPts val="900"/>
              </a:spcBef>
              <a:buClr>
                <a:schemeClr val="bg2"/>
              </a:buClr>
              <a:buFont typeface="Arial"/>
              <a:buChar char="–"/>
              <a:tabLst/>
              <a:defRPr sz="1200" kern="1200">
                <a:solidFill>
                  <a:schemeClr val="tx1"/>
                </a:solidFill>
                <a:latin typeface="Arial"/>
                <a:ea typeface="+mn-ea"/>
                <a:cs typeface="Arial"/>
              </a:defRPr>
            </a:lvl2pPr>
            <a:lvl3pPr marL="670322" indent="-135731" algn="l" defTabSz="342900" rtl="0" eaLnBrk="1" latinLnBrk="0" hangingPunct="1">
              <a:lnSpc>
                <a:spcPct val="110000"/>
              </a:lnSpc>
              <a:spcBef>
                <a:spcPts val="900"/>
              </a:spcBef>
              <a:buClr>
                <a:schemeClr val="bg2"/>
              </a:buClr>
              <a:buFont typeface="Arial"/>
              <a:buChar char="•"/>
              <a:tabLst/>
              <a:defRPr sz="1200" kern="1200">
                <a:solidFill>
                  <a:schemeClr val="tx1"/>
                </a:solidFill>
                <a:latin typeface="Arial"/>
                <a:ea typeface="+mn-ea"/>
                <a:cs typeface="Arial"/>
              </a:defRPr>
            </a:lvl3pPr>
            <a:lvl4pPr marL="933450" indent="-130969" algn="l" defTabSz="342900" rtl="0" eaLnBrk="1" latinLnBrk="0" hangingPunct="1">
              <a:lnSpc>
                <a:spcPct val="110000"/>
              </a:lnSpc>
              <a:spcBef>
                <a:spcPts val="900"/>
              </a:spcBef>
              <a:buClr>
                <a:schemeClr val="bg2"/>
              </a:buClr>
              <a:buFont typeface="Arial"/>
              <a:buChar char="–"/>
              <a:tabLst/>
              <a:defRPr sz="1200" kern="1200">
                <a:solidFill>
                  <a:schemeClr val="tx1"/>
                </a:solidFill>
                <a:latin typeface="Arial"/>
                <a:ea typeface="+mn-ea"/>
                <a:cs typeface="Arial"/>
              </a:defRPr>
            </a:lvl4pPr>
            <a:lvl5pPr marL="1201341" indent="-130969" algn="l" defTabSz="342900" rtl="0" eaLnBrk="1" latinLnBrk="0" hangingPunct="1">
              <a:lnSpc>
                <a:spcPct val="110000"/>
              </a:lnSpc>
              <a:spcBef>
                <a:spcPts val="900"/>
              </a:spcBef>
              <a:buClr>
                <a:schemeClr val="bg2"/>
              </a:buClr>
              <a:buFont typeface="Arial"/>
              <a:buChar char="»"/>
              <a:tabLst/>
              <a:defRPr sz="1200" kern="1200">
                <a:solidFill>
                  <a:schemeClr val="tx1"/>
                </a:solidFill>
                <a:latin typeface="Arial"/>
                <a:ea typeface="+mn-ea"/>
                <a:cs typeface="Arial"/>
              </a:defRPr>
            </a:lvl5pPr>
            <a:lvl6pPr marL="1885950" indent="-171450" algn="l" defTabSz="342900" rtl="0" eaLnBrk="1" latinLnBrk="0" hangingPunct="1">
              <a:spcBef>
                <a:spcPct val="20000"/>
              </a:spcBef>
              <a:buFont typeface="Arial"/>
              <a:buChar char="•"/>
              <a:defRPr sz="1500" kern="1200">
                <a:solidFill>
                  <a:schemeClr val="tx1"/>
                </a:solidFill>
                <a:latin typeface="+mn-lt"/>
                <a:ea typeface="+mn-ea"/>
                <a:cs typeface="+mn-cs"/>
              </a:defRPr>
            </a:lvl6pPr>
            <a:lvl7pPr marL="2228850" indent="-171450" algn="l" defTabSz="342900" rtl="0" eaLnBrk="1" latinLnBrk="0" hangingPunct="1">
              <a:spcBef>
                <a:spcPct val="20000"/>
              </a:spcBef>
              <a:buFont typeface="Arial"/>
              <a:buChar char="•"/>
              <a:defRPr sz="1500" kern="1200">
                <a:solidFill>
                  <a:schemeClr val="tx1"/>
                </a:solidFill>
                <a:latin typeface="+mn-lt"/>
                <a:ea typeface="+mn-ea"/>
                <a:cs typeface="+mn-cs"/>
              </a:defRPr>
            </a:lvl7pPr>
            <a:lvl8pPr marL="2571750" indent="-171450" algn="l" defTabSz="342900" rtl="0" eaLnBrk="1" latinLnBrk="0" hangingPunct="1">
              <a:spcBef>
                <a:spcPct val="20000"/>
              </a:spcBef>
              <a:buFont typeface="Arial"/>
              <a:buChar char="•"/>
              <a:defRPr sz="1500" kern="1200">
                <a:solidFill>
                  <a:schemeClr val="tx1"/>
                </a:solidFill>
                <a:latin typeface="+mn-lt"/>
                <a:ea typeface="+mn-ea"/>
                <a:cs typeface="+mn-cs"/>
              </a:defRPr>
            </a:lvl8pPr>
            <a:lvl9pPr marL="2914650" indent="-171450" algn="l" defTabSz="342900" rtl="0" eaLnBrk="1" latinLnBrk="0" hangingPunct="1">
              <a:spcBef>
                <a:spcPct val="20000"/>
              </a:spcBef>
              <a:buFont typeface="Arial"/>
              <a:buChar char="•"/>
              <a:defRPr sz="1500" kern="1200">
                <a:solidFill>
                  <a:schemeClr val="tx1"/>
                </a:solidFill>
                <a:latin typeface="+mn-lt"/>
                <a:ea typeface="+mn-ea"/>
                <a:cs typeface="+mn-cs"/>
              </a:defRPr>
            </a:lvl9pPr>
          </a:lstStyle>
          <a:p>
            <a:pPr marL="0" indent="0">
              <a:buFont typeface="Arial"/>
              <a:buNone/>
            </a:pPr>
            <a:r>
              <a:rPr lang="it-IT" sz="900" dirty="0">
                <a:solidFill>
                  <a:schemeClr val="bg1"/>
                </a:solidFill>
              </a:rPr>
              <a:t>* Immagine da sostituire, a uso editoriale.</a:t>
            </a:r>
          </a:p>
        </p:txBody>
      </p:sp>
      <p:pic>
        <p:nvPicPr>
          <p:cNvPr id="11" name="Segnaposto contenuto 10" descr="Immagine che contiene testo, schermata, numero, software&#10;&#10;Descrizione generata automaticamente">
            <a:extLst>
              <a:ext uri="{FF2B5EF4-FFF2-40B4-BE49-F238E27FC236}">
                <a16:creationId xmlns:a16="http://schemas.microsoft.com/office/drawing/2014/main" id="{169BC8AA-45F6-DA8B-9A5D-746BA6369493}"/>
              </a:ext>
            </a:extLst>
          </p:cNvPr>
          <p:cNvPicPr>
            <a:picLocks noGrp="1" noChangeAspect="1"/>
          </p:cNvPicPr>
          <p:nvPr>
            <p:ph sz="quarter" idx="14"/>
          </p:nvPr>
        </p:nvPicPr>
        <p:blipFill>
          <a:blip r:embed="rId3"/>
          <a:srcRect b="1414"/>
          <a:stretch/>
        </p:blipFill>
        <p:spPr>
          <a:xfrm>
            <a:off x="4679950" y="369224"/>
            <a:ext cx="4464050" cy="2086594"/>
          </a:xfrm>
        </p:spPr>
      </p:pic>
      <p:sp>
        <p:nvSpPr>
          <p:cNvPr id="14" name="CasellaDiTesto 13">
            <a:extLst>
              <a:ext uri="{FF2B5EF4-FFF2-40B4-BE49-F238E27FC236}">
                <a16:creationId xmlns:a16="http://schemas.microsoft.com/office/drawing/2014/main" id="{BAFB1E50-2EDF-4EEB-3FE6-7B4D1A987668}"/>
              </a:ext>
            </a:extLst>
          </p:cNvPr>
          <p:cNvSpPr txBox="1"/>
          <p:nvPr/>
        </p:nvSpPr>
        <p:spPr>
          <a:xfrm>
            <a:off x="8015395" y="229870"/>
            <a:ext cx="312906" cy="369332"/>
          </a:xfrm>
          <a:prstGeom prst="rect">
            <a:avLst/>
          </a:prstGeom>
          <a:noFill/>
        </p:spPr>
        <p:txBody>
          <a:bodyPr wrap="none" rtlCol="0">
            <a:spAutoFit/>
          </a:bodyPr>
          <a:lstStyle/>
          <a:p>
            <a:r>
              <a:rPr lang="it-IT" dirty="0">
                <a:highlight>
                  <a:srgbClr val="FFFF00"/>
                </a:highlight>
                <a:latin typeface="+mj-lt"/>
              </a:rPr>
              <a:t>1</a:t>
            </a:r>
          </a:p>
        </p:txBody>
      </p:sp>
      <p:sp>
        <p:nvSpPr>
          <p:cNvPr id="15" name="CasellaDiTesto 14">
            <a:extLst>
              <a:ext uri="{FF2B5EF4-FFF2-40B4-BE49-F238E27FC236}">
                <a16:creationId xmlns:a16="http://schemas.microsoft.com/office/drawing/2014/main" id="{C34152FC-01FE-6F3A-4065-98EBD4711BD0}"/>
              </a:ext>
            </a:extLst>
          </p:cNvPr>
          <p:cNvSpPr txBox="1"/>
          <p:nvPr/>
        </p:nvSpPr>
        <p:spPr>
          <a:xfrm>
            <a:off x="8554670" y="229870"/>
            <a:ext cx="312906" cy="369332"/>
          </a:xfrm>
          <a:prstGeom prst="rect">
            <a:avLst/>
          </a:prstGeom>
          <a:noFill/>
        </p:spPr>
        <p:txBody>
          <a:bodyPr wrap="none" rtlCol="0">
            <a:spAutoFit/>
          </a:bodyPr>
          <a:lstStyle/>
          <a:p>
            <a:r>
              <a:rPr lang="it-IT" dirty="0">
                <a:highlight>
                  <a:srgbClr val="00FF00"/>
                </a:highlight>
                <a:latin typeface="+mj-lt"/>
              </a:rPr>
              <a:t>2</a:t>
            </a:r>
          </a:p>
        </p:txBody>
      </p:sp>
      <p:sp>
        <p:nvSpPr>
          <p:cNvPr id="16" name="CasellaDiTesto 15">
            <a:extLst>
              <a:ext uri="{FF2B5EF4-FFF2-40B4-BE49-F238E27FC236}">
                <a16:creationId xmlns:a16="http://schemas.microsoft.com/office/drawing/2014/main" id="{14686036-BCA3-7C56-06F8-7F8EDE590AD7}"/>
              </a:ext>
            </a:extLst>
          </p:cNvPr>
          <p:cNvSpPr txBox="1"/>
          <p:nvPr/>
        </p:nvSpPr>
        <p:spPr>
          <a:xfrm>
            <a:off x="4967754" y="3022333"/>
            <a:ext cx="312906" cy="369332"/>
          </a:xfrm>
          <a:prstGeom prst="rect">
            <a:avLst/>
          </a:prstGeom>
          <a:noFill/>
        </p:spPr>
        <p:txBody>
          <a:bodyPr wrap="none" rtlCol="0">
            <a:spAutoFit/>
          </a:bodyPr>
          <a:lstStyle/>
          <a:p>
            <a:r>
              <a:rPr lang="it-IT" dirty="0">
                <a:highlight>
                  <a:srgbClr val="00FFFF"/>
                </a:highlight>
                <a:latin typeface="+mj-lt"/>
              </a:rPr>
              <a:t>3</a:t>
            </a:r>
          </a:p>
        </p:txBody>
      </p:sp>
      <p:sp>
        <p:nvSpPr>
          <p:cNvPr id="19" name="Rettangolo 18">
            <a:extLst>
              <a:ext uri="{FF2B5EF4-FFF2-40B4-BE49-F238E27FC236}">
                <a16:creationId xmlns:a16="http://schemas.microsoft.com/office/drawing/2014/main" id="{CC33C536-81E2-DCEC-87A9-0D02DAA182D9}"/>
              </a:ext>
            </a:extLst>
          </p:cNvPr>
          <p:cNvSpPr/>
          <p:nvPr/>
        </p:nvSpPr>
        <p:spPr>
          <a:xfrm>
            <a:off x="8015395" y="599202"/>
            <a:ext cx="358499" cy="1460604"/>
          </a:xfrm>
          <a:prstGeom prst="rect">
            <a:avLst/>
          </a:prstGeom>
          <a:noFill/>
          <a:ln w="38100">
            <a:solidFill>
              <a:srgbClr val="FFFF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dirty="0"/>
          </a:p>
        </p:txBody>
      </p:sp>
      <p:sp>
        <p:nvSpPr>
          <p:cNvPr id="22" name="Rettangolo 21">
            <a:extLst>
              <a:ext uri="{FF2B5EF4-FFF2-40B4-BE49-F238E27FC236}">
                <a16:creationId xmlns:a16="http://schemas.microsoft.com/office/drawing/2014/main" id="{25456711-A330-94A8-8E23-9F367F855F38}"/>
              </a:ext>
            </a:extLst>
          </p:cNvPr>
          <p:cNvSpPr/>
          <p:nvPr/>
        </p:nvSpPr>
        <p:spPr>
          <a:xfrm>
            <a:off x="7004050" y="2707901"/>
            <a:ext cx="1964802" cy="1029444"/>
          </a:xfrm>
          <a:prstGeom prst="rect">
            <a:avLst/>
          </a:prstGeom>
          <a:noFill/>
          <a:ln w="38100">
            <a:solidFill>
              <a:schemeClr val="accent6">
                <a:lumMod val="40000"/>
                <a:lumOff val="6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dirty="0"/>
          </a:p>
        </p:txBody>
      </p:sp>
      <p:sp>
        <p:nvSpPr>
          <p:cNvPr id="23" name="Rettangolo 22">
            <a:extLst>
              <a:ext uri="{FF2B5EF4-FFF2-40B4-BE49-F238E27FC236}">
                <a16:creationId xmlns:a16="http://schemas.microsoft.com/office/drawing/2014/main" id="{648154F5-83F6-9280-DA96-D2BBCF6F1713}"/>
              </a:ext>
            </a:extLst>
          </p:cNvPr>
          <p:cNvSpPr/>
          <p:nvPr/>
        </p:nvSpPr>
        <p:spPr>
          <a:xfrm>
            <a:off x="8555145" y="611902"/>
            <a:ext cx="358499" cy="1460604"/>
          </a:xfrm>
          <a:prstGeom prst="rect">
            <a:avLst/>
          </a:prstGeom>
          <a:noFill/>
          <a:ln w="38100">
            <a:solidFill>
              <a:schemeClr val="accent4">
                <a:lumMod val="60000"/>
                <a:lumOff val="4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dirty="0"/>
          </a:p>
        </p:txBody>
      </p:sp>
    </p:spTree>
    <p:extLst>
      <p:ext uri="{BB962C8B-B14F-4D97-AF65-F5344CB8AC3E}">
        <p14:creationId xmlns:p14="http://schemas.microsoft.com/office/powerpoint/2010/main" val="283227693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61BFBC1-CAA8-D2A4-84FC-C5B65922B1E1}"/>
            </a:ext>
          </a:extLst>
        </p:cNvPr>
        <p:cNvGrpSpPr/>
        <p:nvPr/>
      </p:nvGrpSpPr>
      <p:grpSpPr>
        <a:xfrm>
          <a:off x="0" y="0"/>
          <a:ext cx="0" cy="0"/>
          <a:chOff x="0" y="0"/>
          <a:chExt cx="0" cy="0"/>
        </a:xfrm>
      </p:grpSpPr>
      <p:pic>
        <p:nvPicPr>
          <p:cNvPr id="10" name="Segnaposto contenuto 9" descr="Immagine che contiene testo, schermata, software, Icona del computer&#10;&#10;Descrizione generata automaticamente">
            <a:extLst>
              <a:ext uri="{FF2B5EF4-FFF2-40B4-BE49-F238E27FC236}">
                <a16:creationId xmlns:a16="http://schemas.microsoft.com/office/drawing/2014/main" id="{279EE726-FB25-664D-66B2-C11CE8CBB01C}"/>
              </a:ext>
            </a:extLst>
          </p:cNvPr>
          <p:cNvPicPr>
            <a:picLocks noGrp="1" noChangeAspect="1"/>
          </p:cNvPicPr>
          <p:nvPr>
            <p:ph sz="quarter" idx="14"/>
          </p:nvPr>
        </p:nvPicPr>
        <p:blipFill>
          <a:blip r:embed="rId2"/>
          <a:stretch>
            <a:fillRect/>
          </a:stretch>
        </p:blipFill>
        <p:spPr>
          <a:xfrm>
            <a:off x="4679950" y="838235"/>
            <a:ext cx="4464050" cy="2214287"/>
          </a:xfrm>
        </p:spPr>
      </p:pic>
      <p:sp>
        <p:nvSpPr>
          <p:cNvPr id="5" name="Segnaposto numero diapositiva 4">
            <a:extLst>
              <a:ext uri="{FF2B5EF4-FFF2-40B4-BE49-F238E27FC236}">
                <a16:creationId xmlns:a16="http://schemas.microsoft.com/office/drawing/2014/main" id="{621424B7-6555-3189-5FC3-33E64C397900}"/>
              </a:ext>
            </a:extLst>
          </p:cNvPr>
          <p:cNvSpPr>
            <a:spLocks noGrp="1"/>
          </p:cNvSpPr>
          <p:nvPr>
            <p:ph type="sldNum" sz="quarter" idx="12"/>
          </p:nvPr>
        </p:nvSpPr>
        <p:spPr/>
        <p:txBody>
          <a:bodyPr/>
          <a:lstStyle/>
          <a:p>
            <a:fld id="{C25C678E-4F8A-3F41-9C87-B58FCDFA0442}" type="slidenum">
              <a:rPr lang="it-IT" smtClean="0"/>
              <a:pPr/>
              <a:t>8</a:t>
            </a:fld>
            <a:endParaRPr lang="it-IT" dirty="0"/>
          </a:p>
        </p:txBody>
      </p:sp>
      <p:sp>
        <p:nvSpPr>
          <p:cNvPr id="3" name="Segnaposto data 2">
            <a:extLst>
              <a:ext uri="{FF2B5EF4-FFF2-40B4-BE49-F238E27FC236}">
                <a16:creationId xmlns:a16="http://schemas.microsoft.com/office/drawing/2014/main" id="{2F63CB4B-788B-999C-941C-E0DF9DAC828E}"/>
              </a:ext>
            </a:extLst>
          </p:cNvPr>
          <p:cNvSpPr>
            <a:spLocks noGrp="1"/>
          </p:cNvSpPr>
          <p:nvPr>
            <p:ph type="dt" sz="half" idx="15"/>
          </p:nvPr>
        </p:nvSpPr>
        <p:spPr>
          <a:prstGeom prst="rect">
            <a:avLst/>
          </a:prstGeom>
        </p:spPr>
        <p:txBody>
          <a:bodyPr/>
          <a:lstStyle/>
          <a:p>
            <a:r>
              <a:rPr lang="it-IT" dirty="0"/>
              <a:t>11 febbraio 2025</a:t>
            </a:r>
          </a:p>
        </p:txBody>
      </p:sp>
      <p:sp>
        <p:nvSpPr>
          <p:cNvPr id="4" name="Segnaposto piè di pagina 3">
            <a:extLst>
              <a:ext uri="{FF2B5EF4-FFF2-40B4-BE49-F238E27FC236}">
                <a16:creationId xmlns:a16="http://schemas.microsoft.com/office/drawing/2014/main" id="{30487E7A-2161-13CB-C276-033CAAA8A109}"/>
              </a:ext>
            </a:extLst>
          </p:cNvPr>
          <p:cNvSpPr>
            <a:spLocks noGrp="1"/>
          </p:cNvSpPr>
          <p:nvPr>
            <p:ph type="ftr" sz="quarter" idx="16"/>
          </p:nvPr>
        </p:nvSpPr>
        <p:spPr>
          <a:prstGeom prst="rect">
            <a:avLst/>
          </a:prstGeom>
        </p:spPr>
        <p:txBody>
          <a:bodyPr/>
          <a:lstStyle/>
          <a:p>
            <a:r>
              <a:rPr lang="it-IT" dirty="0"/>
              <a:t>Tavolo Nitrati</a:t>
            </a:r>
          </a:p>
        </p:txBody>
      </p:sp>
      <p:sp>
        <p:nvSpPr>
          <p:cNvPr id="2" name="Titolo 1">
            <a:extLst>
              <a:ext uri="{FF2B5EF4-FFF2-40B4-BE49-F238E27FC236}">
                <a16:creationId xmlns:a16="http://schemas.microsoft.com/office/drawing/2014/main" id="{DE22FD56-D481-CE45-16F2-97B7ACDFCBFE}"/>
              </a:ext>
            </a:extLst>
          </p:cNvPr>
          <p:cNvSpPr>
            <a:spLocks noGrp="1"/>
          </p:cNvSpPr>
          <p:nvPr>
            <p:ph type="title"/>
          </p:nvPr>
        </p:nvSpPr>
        <p:spPr/>
        <p:txBody>
          <a:bodyPr/>
          <a:lstStyle/>
          <a:p>
            <a:r>
              <a:rPr lang="it-IT" dirty="0"/>
              <a:t>FOSFORO – Classificazione aziendale</a:t>
            </a:r>
          </a:p>
        </p:txBody>
      </p:sp>
      <p:sp>
        <p:nvSpPr>
          <p:cNvPr id="7" name="Segnaposto contenuto 6">
            <a:extLst>
              <a:ext uri="{FF2B5EF4-FFF2-40B4-BE49-F238E27FC236}">
                <a16:creationId xmlns:a16="http://schemas.microsoft.com/office/drawing/2014/main" id="{82F7B9EF-74EA-19D1-8314-CB5CC451C882}"/>
              </a:ext>
            </a:extLst>
          </p:cNvPr>
          <p:cNvSpPr>
            <a:spLocks noGrp="1"/>
          </p:cNvSpPr>
          <p:nvPr>
            <p:ph sz="quarter" idx="13"/>
          </p:nvPr>
        </p:nvSpPr>
        <p:spPr>
          <a:xfrm>
            <a:off x="468313" y="1025150"/>
            <a:ext cx="4103687" cy="1823714"/>
          </a:xfrm>
        </p:spPr>
        <p:txBody>
          <a:bodyPr/>
          <a:lstStyle/>
          <a:p>
            <a:pPr marL="0" indent="0">
              <a:buNone/>
            </a:pPr>
            <a:r>
              <a:rPr lang="it-IT" dirty="0"/>
              <a:t>Prospetto ‘Massimo standard di azoto efficiente’: la tabella espone il valore relativo per P</a:t>
            </a:r>
            <a:r>
              <a:rPr lang="it-IT" baseline="-25000" dirty="0"/>
              <a:t>2</a:t>
            </a:r>
            <a:r>
              <a:rPr lang="it-IT" dirty="0"/>
              <a:t>O</a:t>
            </a:r>
            <a:r>
              <a:rPr lang="it-IT" baseline="-25000" dirty="0"/>
              <a:t>5</a:t>
            </a:r>
            <a:r>
              <a:rPr lang="it-IT" dirty="0"/>
              <a:t> (</a:t>
            </a:r>
            <a:r>
              <a:rPr lang="it-IT" dirty="0">
                <a:highlight>
                  <a:srgbClr val="FFFF00"/>
                </a:highlight>
              </a:rPr>
              <a:t>1</a:t>
            </a:r>
            <a:r>
              <a:rPr lang="it-IT" dirty="0"/>
              <a:t>)</a:t>
            </a:r>
          </a:p>
          <a:p>
            <a:pPr marL="0" indent="0">
              <a:spcBef>
                <a:spcPts val="0"/>
              </a:spcBef>
              <a:buNone/>
            </a:pPr>
            <a:endParaRPr lang="it-IT" dirty="0"/>
          </a:p>
          <a:p>
            <a:pPr marL="0" indent="0">
              <a:spcBef>
                <a:spcPts val="0"/>
              </a:spcBef>
              <a:buNone/>
            </a:pPr>
            <a:r>
              <a:rPr lang="it-IT" dirty="0"/>
              <a:t>Prospetto relativo alle conformità dell’azoto: </a:t>
            </a:r>
          </a:p>
          <a:p>
            <a:pPr marL="216000" indent="0">
              <a:spcBef>
                <a:spcPts val="0"/>
              </a:spcBef>
              <a:buNone/>
            </a:pPr>
            <a:r>
              <a:rPr lang="it-IT" dirty="0"/>
              <a:t>- la tabella espone il raffronto tra il dato di P</a:t>
            </a:r>
            <a:r>
              <a:rPr lang="it-IT" baseline="-25000" dirty="0"/>
              <a:t>2</a:t>
            </a:r>
            <a:r>
              <a:rPr lang="it-IT" dirty="0"/>
              <a:t>O</a:t>
            </a:r>
            <a:r>
              <a:rPr lang="it-IT" baseline="-25000" dirty="0"/>
              <a:t>5</a:t>
            </a:r>
            <a:r>
              <a:rPr lang="it-IT" dirty="0"/>
              <a:t> efficiente e il valore distribuibile per le superfici utilizzate (</a:t>
            </a:r>
            <a:r>
              <a:rPr lang="it-IT" dirty="0">
                <a:highlight>
                  <a:srgbClr val="00FF00"/>
                </a:highlight>
              </a:rPr>
              <a:t>2</a:t>
            </a:r>
            <a:r>
              <a:rPr lang="it-IT" dirty="0"/>
              <a:t>)</a:t>
            </a:r>
          </a:p>
          <a:p>
            <a:pPr marL="216000" indent="0">
              <a:spcBef>
                <a:spcPts val="0"/>
              </a:spcBef>
              <a:buNone/>
            </a:pPr>
            <a:r>
              <a:rPr lang="it-IT" dirty="0"/>
              <a:t>- La tabella indica la possibilità o meno di impiegare P</a:t>
            </a:r>
            <a:r>
              <a:rPr lang="it-IT" baseline="-25000" dirty="0"/>
              <a:t>2</a:t>
            </a:r>
            <a:r>
              <a:rPr lang="it-IT" dirty="0"/>
              <a:t>O</a:t>
            </a:r>
            <a:r>
              <a:rPr lang="it-IT" baseline="-25000" dirty="0"/>
              <a:t>5</a:t>
            </a:r>
            <a:r>
              <a:rPr lang="it-IT" dirty="0"/>
              <a:t> minerale (</a:t>
            </a:r>
            <a:r>
              <a:rPr lang="it-IT" dirty="0">
                <a:highlight>
                  <a:srgbClr val="00FFFF"/>
                </a:highlight>
              </a:rPr>
              <a:t>3</a:t>
            </a:r>
            <a:r>
              <a:rPr lang="it-IT" dirty="0"/>
              <a:t>)</a:t>
            </a:r>
          </a:p>
          <a:p>
            <a:pPr marL="0" indent="0">
              <a:buNone/>
            </a:pPr>
            <a:endParaRPr lang="it-IT" dirty="0">
              <a:highlight>
                <a:srgbClr val="00FFFF"/>
              </a:highlight>
            </a:endParaRPr>
          </a:p>
          <a:p>
            <a:pPr marL="0" indent="0">
              <a:buNone/>
            </a:pPr>
            <a:endParaRPr lang="it-IT" dirty="0"/>
          </a:p>
        </p:txBody>
      </p:sp>
      <p:sp>
        <p:nvSpPr>
          <p:cNvPr id="13" name="Segnaposto contenuto 6">
            <a:extLst>
              <a:ext uri="{FF2B5EF4-FFF2-40B4-BE49-F238E27FC236}">
                <a16:creationId xmlns:a16="http://schemas.microsoft.com/office/drawing/2014/main" id="{F82B3849-C730-53EC-B6D1-6EC37F6F16B1}"/>
              </a:ext>
            </a:extLst>
          </p:cNvPr>
          <p:cNvSpPr txBox="1">
            <a:spLocks/>
          </p:cNvSpPr>
          <p:nvPr/>
        </p:nvSpPr>
        <p:spPr>
          <a:xfrm>
            <a:off x="4788024" y="4438878"/>
            <a:ext cx="3995737" cy="180000"/>
          </a:xfrm>
          <a:prstGeom prst="rect">
            <a:avLst/>
          </a:prstGeom>
        </p:spPr>
        <p:txBody>
          <a:bodyPr vert="horz" lIns="0" tIns="0" rIns="91440" bIns="0" rtlCol="0">
            <a:noAutofit/>
          </a:bodyPr>
          <a:lstStyle>
            <a:lvl1pPr marL="135731" indent="-135731" algn="l" defTabSz="342900" rtl="0" eaLnBrk="1" latinLnBrk="0" hangingPunct="1">
              <a:lnSpc>
                <a:spcPct val="110000"/>
              </a:lnSpc>
              <a:spcBef>
                <a:spcPts val="900"/>
              </a:spcBef>
              <a:buClr>
                <a:schemeClr val="bg2"/>
              </a:buClr>
              <a:buFont typeface="Arial"/>
              <a:buChar char="•"/>
              <a:tabLst/>
              <a:defRPr sz="1200" kern="1200">
                <a:solidFill>
                  <a:schemeClr val="tx1"/>
                </a:solidFill>
                <a:latin typeface="Arial"/>
                <a:ea typeface="+mn-ea"/>
                <a:cs typeface="Arial"/>
              </a:defRPr>
            </a:lvl1pPr>
            <a:lvl2pPr marL="403622" indent="-136922" algn="l" defTabSz="342900" rtl="0" eaLnBrk="1" latinLnBrk="0" hangingPunct="1">
              <a:lnSpc>
                <a:spcPct val="110000"/>
              </a:lnSpc>
              <a:spcBef>
                <a:spcPts val="900"/>
              </a:spcBef>
              <a:buClr>
                <a:schemeClr val="bg2"/>
              </a:buClr>
              <a:buFont typeface="Arial"/>
              <a:buChar char="–"/>
              <a:tabLst/>
              <a:defRPr sz="1200" kern="1200">
                <a:solidFill>
                  <a:schemeClr val="tx1"/>
                </a:solidFill>
                <a:latin typeface="Arial"/>
                <a:ea typeface="+mn-ea"/>
                <a:cs typeface="Arial"/>
              </a:defRPr>
            </a:lvl2pPr>
            <a:lvl3pPr marL="670322" indent="-135731" algn="l" defTabSz="342900" rtl="0" eaLnBrk="1" latinLnBrk="0" hangingPunct="1">
              <a:lnSpc>
                <a:spcPct val="110000"/>
              </a:lnSpc>
              <a:spcBef>
                <a:spcPts val="900"/>
              </a:spcBef>
              <a:buClr>
                <a:schemeClr val="bg2"/>
              </a:buClr>
              <a:buFont typeface="Arial"/>
              <a:buChar char="•"/>
              <a:tabLst/>
              <a:defRPr sz="1200" kern="1200">
                <a:solidFill>
                  <a:schemeClr val="tx1"/>
                </a:solidFill>
                <a:latin typeface="Arial"/>
                <a:ea typeface="+mn-ea"/>
                <a:cs typeface="Arial"/>
              </a:defRPr>
            </a:lvl3pPr>
            <a:lvl4pPr marL="933450" indent="-130969" algn="l" defTabSz="342900" rtl="0" eaLnBrk="1" latinLnBrk="0" hangingPunct="1">
              <a:lnSpc>
                <a:spcPct val="110000"/>
              </a:lnSpc>
              <a:spcBef>
                <a:spcPts val="900"/>
              </a:spcBef>
              <a:buClr>
                <a:schemeClr val="bg2"/>
              </a:buClr>
              <a:buFont typeface="Arial"/>
              <a:buChar char="–"/>
              <a:tabLst/>
              <a:defRPr sz="1200" kern="1200">
                <a:solidFill>
                  <a:schemeClr val="tx1"/>
                </a:solidFill>
                <a:latin typeface="Arial"/>
                <a:ea typeface="+mn-ea"/>
                <a:cs typeface="Arial"/>
              </a:defRPr>
            </a:lvl4pPr>
            <a:lvl5pPr marL="1201341" indent="-130969" algn="l" defTabSz="342900" rtl="0" eaLnBrk="1" latinLnBrk="0" hangingPunct="1">
              <a:lnSpc>
                <a:spcPct val="110000"/>
              </a:lnSpc>
              <a:spcBef>
                <a:spcPts val="900"/>
              </a:spcBef>
              <a:buClr>
                <a:schemeClr val="bg2"/>
              </a:buClr>
              <a:buFont typeface="Arial"/>
              <a:buChar char="»"/>
              <a:tabLst/>
              <a:defRPr sz="1200" kern="1200">
                <a:solidFill>
                  <a:schemeClr val="tx1"/>
                </a:solidFill>
                <a:latin typeface="Arial"/>
                <a:ea typeface="+mn-ea"/>
                <a:cs typeface="Arial"/>
              </a:defRPr>
            </a:lvl5pPr>
            <a:lvl6pPr marL="1885950" indent="-171450" algn="l" defTabSz="342900" rtl="0" eaLnBrk="1" latinLnBrk="0" hangingPunct="1">
              <a:spcBef>
                <a:spcPct val="20000"/>
              </a:spcBef>
              <a:buFont typeface="Arial"/>
              <a:buChar char="•"/>
              <a:defRPr sz="1500" kern="1200">
                <a:solidFill>
                  <a:schemeClr val="tx1"/>
                </a:solidFill>
                <a:latin typeface="+mn-lt"/>
                <a:ea typeface="+mn-ea"/>
                <a:cs typeface="+mn-cs"/>
              </a:defRPr>
            </a:lvl6pPr>
            <a:lvl7pPr marL="2228850" indent="-171450" algn="l" defTabSz="342900" rtl="0" eaLnBrk="1" latinLnBrk="0" hangingPunct="1">
              <a:spcBef>
                <a:spcPct val="20000"/>
              </a:spcBef>
              <a:buFont typeface="Arial"/>
              <a:buChar char="•"/>
              <a:defRPr sz="1500" kern="1200">
                <a:solidFill>
                  <a:schemeClr val="tx1"/>
                </a:solidFill>
                <a:latin typeface="+mn-lt"/>
                <a:ea typeface="+mn-ea"/>
                <a:cs typeface="+mn-cs"/>
              </a:defRPr>
            </a:lvl7pPr>
            <a:lvl8pPr marL="2571750" indent="-171450" algn="l" defTabSz="342900" rtl="0" eaLnBrk="1" latinLnBrk="0" hangingPunct="1">
              <a:spcBef>
                <a:spcPct val="20000"/>
              </a:spcBef>
              <a:buFont typeface="Arial"/>
              <a:buChar char="•"/>
              <a:defRPr sz="1500" kern="1200">
                <a:solidFill>
                  <a:schemeClr val="tx1"/>
                </a:solidFill>
                <a:latin typeface="+mn-lt"/>
                <a:ea typeface="+mn-ea"/>
                <a:cs typeface="+mn-cs"/>
              </a:defRPr>
            </a:lvl8pPr>
            <a:lvl9pPr marL="2914650" indent="-171450" algn="l" defTabSz="342900" rtl="0" eaLnBrk="1" latinLnBrk="0" hangingPunct="1">
              <a:spcBef>
                <a:spcPct val="20000"/>
              </a:spcBef>
              <a:buFont typeface="Arial"/>
              <a:buChar char="•"/>
              <a:defRPr sz="1500" kern="1200">
                <a:solidFill>
                  <a:schemeClr val="tx1"/>
                </a:solidFill>
                <a:latin typeface="+mn-lt"/>
                <a:ea typeface="+mn-ea"/>
                <a:cs typeface="+mn-cs"/>
              </a:defRPr>
            </a:lvl9pPr>
          </a:lstStyle>
          <a:p>
            <a:pPr marL="0" indent="0">
              <a:buFont typeface="Arial"/>
              <a:buNone/>
            </a:pPr>
            <a:r>
              <a:rPr lang="it-IT" sz="900" dirty="0">
                <a:solidFill>
                  <a:schemeClr val="bg1"/>
                </a:solidFill>
              </a:rPr>
              <a:t>* Immagine da sostituire, a uso editoriale.</a:t>
            </a:r>
          </a:p>
        </p:txBody>
      </p:sp>
      <p:sp>
        <p:nvSpPr>
          <p:cNvPr id="14" name="CasellaDiTesto 13">
            <a:extLst>
              <a:ext uri="{FF2B5EF4-FFF2-40B4-BE49-F238E27FC236}">
                <a16:creationId xmlns:a16="http://schemas.microsoft.com/office/drawing/2014/main" id="{5F3087AC-0C6A-A2F3-75C9-B7988416F53E}"/>
              </a:ext>
            </a:extLst>
          </p:cNvPr>
          <p:cNvSpPr txBox="1"/>
          <p:nvPr/>
        </p:nvSpPr>
        <p:spPr>
          <a:xfrm>
            <a:off x="7043845" y="630216"/>
            <a:ext cx="312906" cy="369332"/>
          </a:xfrm>
          <a:prstGeom prst="rect">
            <a:avLst/>
          </a:prstGeom>
          <a:noFill/>
        </p:spPr>
        <p:txBody>
          <a:bodyPr wrap="none" rtlCol="0">
            <a:spAutoFit/>
          </a:bodyPr>
          <a:lstStyle/>
          <a:p>
            <a:r>
              <a:rPr lang="it-IT" dirty="0">
                <a:highlight>
                  <a:srgbClr val="FFFF00"/>
                </a:highlight>
                <a:latin typeface="+mj-lt"/>
              </a:rPr>
              <a:t>1</a:t>
            </a:r>
          </a:p>
        </p:txBody>
      </p:sp>
      <p:sp>
        <p:nvSpPr>
          <p:cNvPr id="15" name="CasellaDiTesto 14">
            <a:extLst>
              <a:ext uri="{FF2B5EF4-FFF2-40B4-BE49-F238E27FC236}">
                <a16:creationId xmlns:a16="http://schemas.microsoft.com/office/drawing/2014/main" id="{5D248589-03EC-7A5C-6A17-A981C4274691}"/>
              </a:ext>
            </a:extLst>
          </p:cNvPr>
          <p:cNvSpPr txBox="1"/>
          <p:nvPr/>
        </p:nvSpPr>
        <p:spPr>
          <a:xfrm>
            <a:off x="5044318" y="2023483"/>
            <a:ext cx="312906" cy="369332"/>
          </a:xfrm>
          <a:prstGeom prst="rect">
            <a:avLst/>
          </a:prstGeom>
          <a:noFill/>
        </p:spPr>
        <p:txBody>
          <a:bodyPr wrap="none" rtlCol="0">
            <a:spAutoFit/>
          </a:bodyPr>
          <a:lstStyle/>
          <a:p>
            <a:r>
              <a:rPr lang="it-IT" dirty="0">
                <a:highlight>
                  <a:srgbClr val="00FF00"/>
                </a:highlight>
                <a:latin typeface="+mj-lt"/>
              </a:rPr>
              <a:t>2</a:t>
            </a:r>
          </a:p>
        </p:txBody>
      </p:sp>
      <p:sp>
        <p:nvSpPr>
          <p:cNvPr id="16" name="CasellaDiTesto 15">
            <a:extLst>
              <a:ext uri="{FF2B5EF4-FFF2-40B4-BE49-F238E27FC236}">
                <a16:creationId xmlns:a16="http://schemas.microsoft.com/office/drawing/2014/main" id="{73C9B7AC-4383-FB8C-104B-ACFBA10FFFDD}"/>
              </a:ext>
            </a:extLst>
          </p:cNvPr>
          <p:cNvSpPr txBox="1"/>
          <p:nvPr/>
        </p:nvSpPr>
        <p:spPr>
          <a:xfrm>
            <a:off x="5044319" y="2544207"/>
            <a:ext cx="312906" cy="369332"/>
          </a:xfrm>
          <a:prstGeom prst="rect">
            <a:avLst/>
          </a:prstGeom>
          <a:noFill/>
        </p:spPr>
        <p:txBody>
          <a:bodyPr wrap="none" rtlCol="0">
            <a:spAutoFit/>
          </a:bodyPr>
          <a:lstStyle/>
          <a:p>
            <a:r>
              <a:rPr lang="it-IT" dirty="0">
                <a:highlight>
                  <a:srgbClr val="00FFFF"/>
                </a:highlight>
                <a:latin typeface="+mj-lt"/>
              </a:rPr>
              <a:t>3</a:t>
            </a:r>
          </a:p>
        </p:txBody>
      </p:sp>
      <p:sp>
        <p:nvSpPr>
          <p:cNvPr id="19" name="Rettangolo 18">
            <a:extLst>
              <a:ext uri="{FF2B5EF4-FFF2-40B4-BE49-F238E27FC236}">
                <a16:creationId xmlns:a16="http://schemas.microsoft.com/office/drawing/2014/main" id="{10DED369-E967-0841-245B-D20BD3DE7226}"/>
              </a:ext>
            </a:extLst>
          </p:cNvPr>
          <p:cNvSpPr/>
          <p:nvPr/>
        </p:nvSpPr>
        <p:spPr>
          <a:xfrm>
            <a:off x="5357224" y="904037"/>
            <a:ext cx="3742325" cy="684927"/>
          </a:xfrm>
          <a:prstGeom prst="rect">
            <a:avLst/>
          </a:prstGeom>
          <a:noFill/>
          <a:ln w="38100">
            <a:solidFill>
              <a:srgbClr val="FFFF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dirty="0"/>
          </a:p>
        </p:txBody>
      </p:sp>
      <p:sp>
        <p:nvSpPr>
          <p:cNvPr id="12" name="Rettangolo 11">
            <a:extLst>
              <a:ext uri="{FF2B5EF4-FFF2-40B4-BE49-F238E27FC236}">
                <a16:creationId xmlns:a16="http://schemas.microsoft.com/office/drawing/2014/main" id="{6A44B9C4-8D6A-536A-DDAF-149BE4463D79}"/>
              </a:ext>
            </a:extLst>
          </p:cNvPr>
          <p:cNvSpPr/>
          <p:nvPr/>
        </p:nvSpPr>
        <p:spPr>
          <a:xfrm>
            <a:off x="5357225" y="2110677"/>
            <a:ext cx="3100976" cy="152381"/>
          </a:xfrm>
          <a:prstGeom prst="rect">
            <a:avLst/>
          </a:prstGeom>
          <a:noFill/>
          <a:ln w="38100">
            <a:solidFill>
              <a:schemeClr val="accent4">
                <a:lumMod val="60000"/>
                <a:lumOff val="4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dirty="0">
              <a:highlight>
                <a:srgbClr val="00FF00"/>
              </a:highlight>
            </a:endParaRPr>
          </a:p>
        </p:txBody>
      </p:sp>
      <p:sp>
        <p:nvSpPr>
          <p:cNvPr id="17" name="Rettangolo 16">
            <a:extLst>
              <a:ext uri="{FF2B5EF4-FFF2-40B4-BE49-F238E27FC236}">
                <a16:creationId xmlns:a16="http://schemas.microsoft.com/office/drawing/2014/main" id="{1E09A861-0A0A-5516-A84B-B3394A8804B5}"/>
              </a:ext>
            </a:extLst>
          </p:cNvPr>
          <p:cNvSpPr/>
          <p:nvPr/>
        </p:nvSpPr>
        <p:spPr>
          <a:xfrm>
            <a:off x="7251455" y="1648687"/>
            <a:ext cx="1206745" cy="616740"/>
          </a:xfrm>
          <a:prstGeom prst="rect">
            <a:avLst/>
          </a:prstGeom>
          <a:noFill/>
          <a:ln w="38100">
            <a:solidFill>
              <a:schemeClr val="accent4">
                <a:lumMod val="60000"/>
                <a:lumOff val="4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dirty="0">
              <a:highlight>
                <a:srgbClr val="00FF00"/>
              </a:highlight>
            </a:endParaRPr>
          </a:p>
        </p:txBody>
      </p:sp>
      <p:sp>
        <p:nvSpPr>
          <p:cNvPr id="18" name="Rettangolo 17">
            <a:extLst>
              <a:ext uri="{FF2B5EF4-FFF2-40B4-BE49-F238E27FC236}">
                <a16:creationId xmlns:a16="http://schemas.microsoft.com/office/drawing/2014/main" id="{9A445BEE-62B9-76F3-14DF-B4ECE3240116}"/>
              </a:ext>
            </a:extLst>
          </p:cNvPr>
          <p:cNvSpPr/>
          <p:nvPr/>
        </p:nvSpPr>
        <p:spPr>
          <a:xfrm>
            <a:off x="5357225" y="2631377"/>
            <a:ext cx="3100976" cy="152381"/>
          </a:xfrm>
          <a:prstGeom prst="rect">
            <a:avLst/>
          </a:prstGeom>
          <a:noFill/>
          <a:ln w="38100">
            <a:solidFill>
              <a:schemeClr val="accent6">
                <a:lumMod val="60000"/>
                <a:lumOff val="4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dirty="0">
              <a:highlight>
                <a:srgbClr val="00FF00"/>
              </a:highlight>
            </a:endParaRPr>
          </a:p>
        </p:txBody>
      </p:sp>
      <p:sp>
        <p:nvSpPr>
          <p:cNvPr id="20" name="Segnaposto contenuto 6">
            <a:extLst>
              <a:ext uri="{FF2B5EF4-FFF2-40B4-BE49-F238E27FC236}">
                <a16:creationId xmlns:a16="http://schemas.microsoft.com/office/drawing/2014/main" id="{76FB8C44-8985-37F2-5B82-19907FFBA315}"/>
              </a:ext>
            </a:extLst>
          </p:cNvPr>
          <p:cNvSpPr txBox="1">
            <a:spLocks/>
          </p:cNvSpPr>
          <p:nvPr/>
        </p:nvSpPr>
        <p:spPr>
          <a:xfrm>
            <a:off x="468313" y="3996951"/>
            <a:ext cx="4103687" cy="533327"/>
          </a:xfrm>
          <a:prstGeom prst="rect">
            <a:avLst/>
          </a:prstGeom>
        </p:spPr>
        <p:txBody>
          <a:bodyPr vert="horz" lIns="0" tIns="0" rIns="91440" bIns="0" rtlCol="0">
            <a:noAutofit/>
          </a:bodyPr>
          <a:lstStyle>
            <a:lvl1pPr marL="135731" indent="-135731" algn="l" defTabSz="342900" rtl="0" eaLnBrk="1" latinLnBrk="0" hangingPunct="1">
              <a:lnSpc>
                <a:spcPct val="110000"/>
              </a:lnSpc>
              <a:spcBef>
                <a:spcPts val="900"/>
              </a:spcBef>
              <a:buClr>
                <a:schemeClr val="bg2"/>
              </a:buClr>
              <a:buFont typeface="Arial"/>
              <a:buChar char="•"/>
              <a:tabLst/>
              <a:defRPr sz="1200" kern="1200">
                <a:solidFill>
                  <a:schemeClr val="tx1"/>
                </a:solidFill>
                <a:latin typeface="Arial"/>
                <a:ea typeface="+mn-ea"/>
                <a:cs typeface="Arial"/>
              </a:defRPr>
            </a:lvl1pPr>
            <a:lvl2pPr marL="403622" indent="-136922" algn="l" defTabSz="342900" rtl="0" eaLnBrk="1" latinLnBrk="0" hangingPunct="1">
              <a:lnSpc>
                <a:spcPct val="110000"/>
              </a:lnSpc>
              <a:spcBef>
                <a:spcPts val="900"/>
              </a:spcBef>
              <a:buClr>
                <a:schemeClr val="bg2"/>
              </a:buClr>
              <a:buFont typeface="Arial"/>
              <a:buChar char="–"/>
              <a:tabLst/>
              <a:defRPr sz="1200" kern="1200">
                <a:solidFill>
                  <a:schemeClr val="tx1"/>
                </a:solidFill>
                <a:latin typeface="Arial"/>
                <a:ea typeface="+mn-ea"/>
                <a:cs typeface="Arial"/>
              </a:defRPr>
            </a:lvl2pPr>
            <a:lvl3pPr marL="670322" indent="-135731" algn="l" defTabSz="342900" rtl="0" eaLnBrk="1" latinLnBrk="0" hangingPunct="1">
              <a:lnSpc>
                <a:spcPct val="110000"/>
              </a:lnSpc>
              <a:spcBef>
                <a:spcPts val="900"/>
              </a:spcBef>
              <a:buClr>
                <a:schemeClr val="bg2"/>
              </a:buClr>
              <a:buFont typeface="Arial"/>
              <a:buChar char="•"/>
              <a:tabLst/>
              <a:defRPr sz="1200" kern="1200">
                <a:solidFill>
                  <a:schemeClr val="tx1"/>
                </a:solidFill>
                <a:latin typeface="Arial"/>
                <a:ea typeface="+mn-ea"/>
                <a:cs typeface="Arial"/>
              </a:defRPr>
            </a:lvl3pPr>
            <a:lvl4pPr marL="933450" indent="-130969" algn="l" defTabSz="342900" rtl="0" eaLnBrk="1" latinLnBrk="0" hangingPunct="1">
              <a:lnSpc>
                <a:spcPct val="110000"/>
              </a:lnSpc>
              <a:spcBef>
                <a:spcPts val="900"/>
              </a:spcBef>
              <a:buClr>
                <a:schemeClr val="bg2"/>
              </a:buClr>
              <a:buFont typeface="Arial"/>
              <a:buChar char="–"/>
              <a:tabLst/>
              <a:defRPr sz="1200" kern="1200">
                <a:solidFill>
                  <a:schemeClr val="tx1"/>
                </a:solidFill>
                <a:latin typeface="Arial"/>
                <a:ea typeface="+mn-ea"/>
                <a:cs typeface="Arial"/>
              </a:defRPr>
            </a:lvl4pPr>
            <a:lvl5pPr marL="1201341" indent="-130969" algn="l" defTabSz="342900" rtl="0" eaLnBrk="1" latinLnBrk="0" hangingPunct="1">
              <a:lnSpc>
                <a:spcPct val="110000"/>
              </a:lnSpc>
              <a:spcBef>
                <a:spcPts val="900"/>
              </a:spcBef>
              <a:buClr>
                <a:schemeClr val="bg2"/>
              </a:buClr>
              <a:buFont typeface="Arial"/>
              <a:buChar char="»"/>
              <a:tabLst/>
              <a:defRPr sz="1200" kern="1200">
                <a:solidFill>
                  <a:schemeClr val="tx1"/>
                </a:solidFill>
                <a:latin typeface="Arial"/>
                <a:ea typeface="+mn-ea"/>
                <a:cs typeface="Arial"/>
              </a:defRPr>
            </a:lvl5pPr>
            <a:lvl6pPr marL="1885950" indent="-171450" algn="l" defTabSz="342900" rtl="0" eaLnBrk="1" latinLnBrk="0" hangingPunct="1">
              <a:spcBef>
                <a:spcPct val="20000"/>
              </a:spcBef>
              <a:buFont typeface="Arial"/>
              <a:buChar char="•"/>
              <a:defRPr sz="1500" kern="1200">
                <a:solidFill>
                  <a:schemeClr val="tx1"/>
                </a:solidFill>
                <a:latin typeface="+mn-lt"/>
                <a:ea typeface="+mn-ea"/>
                <a:cs typeface="+mn-cs"/>
              </a:defRPr>
            </a:lvl6pPr>
            <a:lvl7pPr marL="2228850" indent="-171450" algn="l" defTabSz="342900" rtl="0" eaLnBrk="1" latinLnBrk="0" hangingPunct="1">
              <a:spcBef>
                <a:spcPct val="20000"/>
              </a:spcBef>
              <a:buFont typeface="Arial"/>
              <a:buChar char="•"/>
              <a:defRPr sz="1500" kern="1200">
                <a:solidFill>
                  <a:schemeClr val="tx1"/>
                </a:solidFill>
                <a:latin typeface="+mn-lt"/>
                <a:ea typeface="+mn-ea"/>
                <a:cs typeface="+mn-cs"/>
              </a:defRPr>
            </a:lvl7pPr>
            <a:lvl8pPr marL="2571750" indent="-171450" algn="l" defTabSz="342900" rtl="0" eaLnBrk="1" latinLnBrk="0" hangingPunct="1">
              <a:spcBef>
                <a:spcPct val="20000"/>
              </a:spcBef>
              <a:buFont typeface="Arial"/>
              <a:buChar char="•"/>
              <a:defRPr sz="1500" kern="1200">
                <a:solidFill>
                  <a:schemeClr val="tx1"/>
                </a:solidFill>
                <a:latin typeface="+mn-lt"/>
                <a:ea typeface="+mn-ea"/>
                <a:cs typeface="+mn-cs"/>
              </a:defRPr>
            </a:lvl8pPr>
            <a:lvl9pPr marL="2914650" indent="-171450" algn="l" defTabSz="342900" rtl="0" eaLnBrk="1" latinLnBrk="0" hangingPunct="1">
              <a:spcBef>
                <a:spcPct val="20000"/>
              </a:spcBef>
              <a:buFont typeface="Arial"/>
              <a:buChar char="•"/>
              <a:defRPr sz="1500" kern="1200">
                <a:solidFill>
                  <a:schemeClr val="tx1"/>
                </a:solidFill>
                <a:latin typeface="+mn-lt"/>
                <a:ea typeface="+mn-ea"/>
                <a:cs typeface="+mn-cs"/>
              </a:defRPr>
            </a:lvl9pPr>
          </a:lstStyle>
          <a:p>
            <a:pPr marL="0" indent="0">
              <a:buFont typeface="Arial"/>
              <a:buNone/>
            </a:pPr>
            <a:r>
              <a:rPr lang="it-IT" dirty="0"/>
              <a:t>Il file prodotto dal sistema espone una tabella riepilogativa riferita ai valori di P</a:t>
            </a:r>
            <a:r>
              <a:rPr lang="it-IT" baseline="-25000" dirty="0"/>
              <a:t>2</a:t>
            </a:r>
            <a:r>
              <a:rPr lang="it-IT" dirty="0"/>
              <a:t>O</a:t>
            </a:r>
            <a:r>
              <a:rPr lang="it-IT" baseline="-25000" dirty="0"/>
              <a:t>5</a:t>
            </a:r>
            <a:r>
              <a:rPr lang="it-IT" dirty="0"/>
              <a:t> utilizzati.</a:t>
            </a:r>
          </a:p>
        </p:txBody>
      </p:sp>
      <p:sp>
        <p:nvSpPr>
          <p:cNvPr id="21" name="CasellaDiTesto 20">
            <a:extLst>
              <a:ext uri="{FF2B5EF4-FFF2-40B4-BE49-F238E27FC236}">
                <a16:creationId xmlns:a16="http://schemas.microsoft.com/office/drawing/2014/main" id="{83844145-FEC3-9007-FE03-1960EC424036}"/>
              </a:ext>
            </a:extLst>
          </p:cNvPr>
          <p:cNvSpPr txBox="1"/>
          <p:nvPr/>
        </p:nvSpPr>
        <p:spPr>
          <a:xfrm>
            <a:off x="8563627" y="3542726"/>
            <a:ext cx="312906" cy="369332"/>
          </a:xfrm>
          <a:prstGeom prst="rect">
            <a:avLst/>
          </a:prstGeom>
          <a:noFill/>
        </p:spPr>
        <p:txBody>
          <a:bodyPr wrap="none" rtlCol="0">
            <a:spAutoFit/>
          </a:bodyPr>
          <a:lstStyle/>
          <a:p>
            <a:r>
              <a:rPr lang="it-IT" dirty="0">
                <a:highlight>
                  <a:srgbClr val="00FFFF"/>
                </a:highlight>
                <a:latin typeface="+mj-lt"/>
              </a:rPr>
              <a:t>3</a:t>
            </a:r>
          </a:p>
        </p:txBody>
      </p:sp>
      <p:pic>
        <p:nvPicPr>
          <p:cNvPr id="22" name="Segnaposto contenuto 9" descr="Immagine che contiene testo, schermata, Carattere, numero&#10;&#10;Descrizione generata automaticamente">
            <a:extLst>
              <a:ext uri="{FF2B5EF4-FFF2-40B4-BE49-F238E27FC236}">
                <a16:creationId xmlns:a16="http://schemas.microsoft.com/office/drawing/2014/main" id="{5879E438-FE15-0952-C457-018DC85F9895}"/>
              </a:ext>
            </a:extLst>
          </p:cNvPr>
          <p:cNvPicPr>
            <a:picLocks noChangeAspect="1"/>
          </p:cNvPicPr>
          <p:nvPr/>
        </p:nvPicPr>
        <p:blipFill>
          <a:blip r:embed="rId3"/>
          <a:stretch>
            <a:fillRect/>
          </a:stretch>
        </p:blipFill>
        <p:spPr>
          <a:xfrm>
            <a:off x="4679950" y="3179424"/>
            <a:ext cx="4464050" cy="1465268"/>
          </a:xfrm>
          <a:prstGeom prst="rect">
            <a:avLst/>
          </a:prstGeom>
        </p:spPr>
      </p:pic>
      <p:sp>
        <p:nvSpPr>
          <p:cNvPr id="23" name="Rettangolo 22">
            <a:extLst>
              <a:ext uri="{FF2B5EF4-FFF2-40B4-BE49-F238E27FC236}">
                <a16:creationId xmlns:a16="http://schemas.microsoft.com/office/drawing/2014/main" id="{5CF2396B-0819-E530-EEBD-73919ADAFBC3}"/>
              </a:ext>
            </a:extLst>
          </p:cNvPr>
          <p:cNvSpPr/>
          <p:nvPr/>
        </p:nvSpPr>
        <p:spPr>
          <a:xfrm>
            <a:off x="4679950" y="3969306"/>
            <a:ext cx="4464050" cy="675386"/>
          </a:xfrm>
          <a:prstGeom prst="rect">
            <a:avLst/>
          </a:prstGeom>
          <a:noFill/>
          <a:ln w="381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dirty="0"/>
          </a:p>
        </p:txBody>
      </p:sp>
      <p:sp>
        <p:nvSpPr>
          <p:cNvPr id="24" name="Titolo 1">
            <a:extLst>
              <a:ext uri="{FF2B5EF4-FFF2-40B4-BE49-F238E27FC236}">
                <a16:creationId xmlns:a16="http://schemas.microsoft.com/office/drawing/2014/main" id="{45DBF984-F855-2C4B-318F-8E68606798DD}"/>
              </a:ext>
            </a:extLst>
          </p:cNvPr>
          <p:cNvSpPr txBox="1">
            <a:spLocks/>
          </p:cNvSpPr>
          <p:nvPr/>
        </p:nvSpPr>
        <p:spPr>
          <a:xfrm>
            <a:off x="454152" y="2776727"/>
            <a:ext cx="8229600" cy="815789"/>
          </a:xfrm>
          <a:prstGeom prst="rect">
            <a:avLst/>
          </a:prstGeom>
        </p:spPr>
        <p:txBody>
          <a:bodyPr vert="horz" lIns="0" tIns="45720" rIns="91440" bIns="45720" rtlCol="0" anchor="b">
            <a:normAutofit/>
          </a:bodyPr>
          <a:lstStyle>
            <a:lvl1pPr algn="l" defTabSz="342900" rtl="0" eaLnBrk="1" latinLnBrk="0" hangingPunct="1">
              <a:spcBef>
                <a:spcPct val="0"/>
              </a:spcBef>
              <a:buNone/>
              <a:defRPr sz="1800" b="1" kern="1200">
                <a:solidFill>
                  <a:schemeClr val="tx1"/>
                </a:solidFill>
                <a:latin typeface="Arial"/>
                <a:ea typeface="+mj-ea"/>
                <a:cs typeface="Arial"/>
              </a:defRPr>
            </a:lvl1pPr>
          </a:lstStyle>
          <a:p>
            <a:r>
              <a:rPr lang="it-IT" dirty="0"/>
              <a:t>FOSFORO – Report di stampa</a:t>
            </a:r>
          </a:p>
        </p:txBody>
      </p:sp>
    </p:spTree>
    <p:extLst>
      <p:ext uri="{BB962C8B-B14F-4D97-AF65-F5344CB8AC3E}">
        <p14:creationId xmlns:p14="http://schemas.microsoft.com/office/powerpoint/2010/main" val="11198432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FC4DCC-5FB7-06B8-67C0-6E6FCC2EB6ED}"/>
            </a:ext>
          </a:extLst>
        </p:cNvPr>
        <p:cNvGrpSpPr/>
        <p:nvPr/>
      </p:nvGrpSpPr>
      <p:grpSpPr>
        <a:xfrm>
          <a:off x="0" y="0"/>
          <a:ext cx="0" cy="0"/>
          <a:chOff x="0" y="0"/>
          <a:chExt cx="0" cy="0"/>
        </a:xfrm>
      </p:grpSpPr>
      <p:pic>
        <p:nvPicPr>
          <p:cNvPr id="25" name="Segnaposto contenuto 24" descr="Immagine che contiene testo, schermata, software, Icona del computer&#10;&#10;Descrizione generata automaticamente">
            <a:extLst>
              <a:ext uri="{FF2B5EF4-FFF2-40B4-BE49-F238E27FC236}">
                <a16:creationId xmlns:a16="http://schemas.microsoft.com/office/drawing/2014/main" id="{3AB24677-88DC-2EB9-DA9E-DAEDF37A645C}"/>
              </a:ext>
            </a:extLst>
          </p:cNvPr>
          <p:cNvPicPr>
            <a:picLocks noGrp="1" noChangeAspect="1"/>
          </p:cNvPicPr>
          <p:nvPr>
            <p:ph sz="quarter" idx="14"/>
          </p:nvPr>
        </p:nvPicPr>
        <p:blipFill>
          <a:blip r:embed="rId3"/>
          <a:srcRect b="15090"/>
          <a:stretch/>
        </p:blipFill>
        <p:spPr>
          <a:xfrm>
            <a:off x="4679950" y="857264"/>
            <a:ext cx="4464050" cy="1880351"/>
          </a:xfrm>
        </p:spPr>
      </p:pic>
      <p:sp>
        <p:nvSpPr>
          <p:cNvPr id="5" name="Segnaposto numero diapositiva 4">
            <a:extLst>
              <a:ext uri="{FF2B5EF4-FFF2-40B4-BE49-F238E27FC236}">
                <a16:creationId xmlns:a16="http://schemas.microsoft.com/office/drawing/2014/main" id="{A66D765F-9F8C-F0CE-51B8-80DF0F7A0D3F}"/>
              </a:ext>
            </a:extLst>
          </p:cNvPr>
          <p:cNvSpPr>
            <a:spLocks noGrp="1"/>
          </p:cNvSpPr>
          <p:nvPr>
            <p:ph type="sldNum" sz="quarter" idx="12"/>
          </p:nvPr>
        </p:nvSpPr>
        <p:spPr>
          <a:xfrm>
            <a:off x="8314804" y="4834133"/>
            <a:ext cx="371996" cy="273844"/>
          </a:xfrm>
        </p:spPr>
        <p:txBody>
          <a:bodyPr/>
          <a:lstStyle/>
          <a:p>
            <a:fld id="{C25C678E-4F8A-3F41-9C87-B58FCDFA0442}" type="slidenum">
              <a:rPr lang="it-IT" smtClean="0"/>
              <a:pPr/>
              <a:t>9</a:t>
            </a:fld>
            <a:endParaRPr lang="it-IT" dirty="0"/>
          </a:p>
        </p:txBody>
      </p:sp>
      <p:sp>
        <p:nvSpPr>
          <p:cNvPr id="3" name="Segnaposto data 2">
            <a:extLst>
              <a:ext uri="{FF2B5EF4-FFF2-40B4-BE49-F238E27FC236}">
                <a16:creationId xmlns:a16="http://schemas.microsoft.com/office/drawing/2014/main" id="{E776A912-1297-D1D2-B927-D5AF927B0DF3}"/>
              </a:ext>
            </a:extLst>
          </p:cNvPr>
          <p:cNvSpPr>
            <a:spLocks noGrp="1"/>
          </p:cNvSpPr>
          <p:nvPr>
            <p:ph type="dt" sz="half" idx="15"/>
          </p:nvPr>
        </p:nvSpPr>
        <p:spPr>
          <a:prstGeom prst="rect">
            <a:avLst/>
          </a:prstGeom>
        </p:spPr>
        <p:txBody>
          <a:bodyPr/>
          <a:lstStyle/>
          <a:p>
            <a:r>
              <a:rPr lang="it-IT" dirty="0"/>
              <a:t>11 febbraio 2025</a:t>
            </a:r>
          </a:p>
        </p:txBody>
      </p:sp>
      <p:sp>
        <p:nvSpPr>
          <p:cNvPr id="4" name="Segnaposto piè di pagina 3">
            <a:extLst>
              <a:ext uri="{FF2B5EF4-FFF2-40B4-BE49-F238E27FC236}">
                <a16:creationId xmlns:a16="http://schemas.microsoft.com/office/drawing/2014/main" id="{5CFC63A3-5431-BB45-59DF-3DA149EF10AC}"/>
              </a:ext>
            </a:extLst>
          </p:cNvPr>
          <p:cNvSpPr>
            <a:spLocks noGrp="1"/>
          </p:cNvSpPr>
          <p:nvPr>
            <p:ph type="ftr" sz="quarter" idx="16"/>
          </p:nvPr>
        </p:nvSpPr>
        <p:spPr>
          <a:xfrm>
            <a:off x="4572000" y="4820998"/>
            <a:ext cx="2880000" cy="273844"/>
          </a:xfrm>
          <a:prstGeom prst="rect">
            <a:avLst/>
          </a:prstGeom>
        </p:spPr>
        <p:txBody>
          <a:bodyPr/>
          <a:lstStyle/>
          <a:p>
            <a:r>
              <a:rPr lang="it-IT" dirty="0"/>
              <a:t>Tavolo Nitrati</a:t>
            </a:r>
          </a:p>
        </p:txBody>
      </p:sp>
      <p:sp>
        <p:nvSpPr>
          <p:cNvPr id="2" name="Titolo 1">
            <a:extLst>
              <a:ext uri="{FF2B5EF4-FFF2-40B4-BE49-F238E27FC236}">
                <a16:creationId xmlns:a16="http://schemas.microsoft.com/office/drawing/2014/main" id="{3CBDFF1E-15CF-521E-D2DB-3DF82B80D694}"/>
              </a:ext>
            </a:extLst>
          </p:cNvPr>
          <p:cNvSpPr>
            <a:spLocks noGrp="1"/>
          </p:cNvSpPr>
          <p:nvPr>
            <p:ph type="title"/>
          </p:nvPr>
        </p:nvSpPr>
        <p:spPr/>
        <p:txBody>
          <a:bodyPr/>
          <a:lstStyle/>
          <a:p>
            <a:r>
              <a:rPr lang="it-IT" dirty="0"/>
              <a:t>AZOTO ESCRETO – Classificazione aziendale</a:t>
            </a:r>
          </a:p>
        </p:txBody>
      </p:sp>
      <p:sp>
        <p:nvSpPr>
          <p:cNvPr id="7" name="Segnaposto contenuto 6">
            <a:extLst>
              <a:ext uri="{FF2B5EF4-FFF2-40B4-BE49-F238E27FC236}">
                <a16:creationId xmlns:a16="http://schemas.microsoft.com/office/drawing/2014/main" id="{3D27A6EB-68C2-1FB9-12DF-5876EF601E24}"/>
              </a:ext>
            </a:extLst>
          </p:cNvPr>
          <p:cNvSpPr>
            <a:spLocks noGrp="1"/>
          </p:cNvSpPr>
          <p:nvPr>
            <p:ph sz="quarter" idx="13"/>
          </p:nvPr>
        </p:nvSpPr>
        <p:spPr>
          <a:xfrm>
            <a:off x="468313" y="942460"/>
            <a:ext cx="4103687" cy="647802"/>
          </a:xfrm>
        </p:spPr>
        <p:txBody>
          <a:bodyPr/>
          <a:lstStyle/>
          <a:p>
            <a:pPr marL="0" indent="0">
              <a:buNone/>
            </a:pPr>
            <a:r>
              <a:rPr lang="it-IT" dirty="0"/>
              <a:t>Il sistema restituisce il valore di </a:t>
            </a:r>
            <a:r>
              <a:rPr lang="it-IT" b="1" dirty="0"/>
              <a:t>N escreto prodotto e stoccato</a:t>
            </a:r>
            <a:r>
              <a:rPr lang="it-IT" dirty="0"/>
              <a:t> ed il valore di </a:t>
            </a:r>
            <a:r>
              <a:rPr lang="it-IT" b="1" dirty="0"/>
              <a:t>N escreto in distribuzione</a:t>
            </a:r>
            <a:r>
              <a:rPr lang="it-IT" dirty="0"/>
              <a:t>.</a:t>
            </a:r>
            <a:endParaRPr lang="it-IT" dirty="0">
              <a:highlight>
                <a:srgbClr val="00FFFF"/>
              </a:highlight>
            </a:endParaRPr>
          </a:p>
          <a:p>
            <a:pPr marL="0" indent="0">
              <a:buNone/>
            </a:pPr>
            <a:endParaRPr lang="it-IT" dirty="0"/>
          </a:p>
        </p:txBody>
      </p:sp>
      <p:sp>
        <p:nvSpPr>
          <p:cNvPr id="13" name="Segnaposto contenuto 6">
            <a:extLst>
              <a:ext uri="{FF2B5EF4-FFF2-40B4-BE49-F238E27FC236}">
                <a16:creationId xmlns:a16="http://schemas.microsoft.com/office/drawing/2014/main" id="{7EE9EA53-2AC3-0FAF-0A97-339339AB60AF}"/>
              </a:ext>
            </a:extLst>
          </p:cNvPr>
          <p:cNvSpPr txBox="1">
            <a:spLocks/>
          </p:cNvSpPr>
          <p:nvPr/>
        </p:nvSpPr>
        <p:spPr>
          <a:xfrm>
            <a:off x="4788024" y="4432979"/>
            <a:ext cx="3995737" cy="180000"/>
          </a:xfrm>
          <a:prstGeom prst="rect">
            <a:avLst/>
          </a:prstGeom>
        </p:spPr>
        <p:txBody>
          <a:bodyPr vert="horz" lIns="0" tIns="0" rIns="91440" bIns="0" rtlCol="0">
            <a:noAutofit/>
          </a:bodyPr>
          <a:lstStyle>
            <a:lvl1pPr marL="135731" indent="-135731" algn="l" defTabSz="342900" rtl="0" eaLnBrk="1" latinLnBrk="0" hangingPunct="1">
              <a:lnSpc>
                <a:spcPct val="110000"/>
              </a:lnSpc>
              <a:spcBef>
                <a:spcPts val="900"/>
              </a:spcBef>
              <a:buClr>
                <a:schemeClr val="bg2"/>
              </a:buClr>
              <a:buFont typeface="Arial"/>
              <a:buChar char="•"/>
              <a:tabLst/>
              <a:defRPr sz="1200" kern="1200">
                <a:solidFill>
                  <a:schemeClr val="tx1"/>
                </a:solidFill>
                <a:latin typeface="Arial"/>
                <a:ea typeface="+mn-ea"/>
                <a:cs typeface="Arial"/>
              </a:defRPr>
            </a:lvl1pPr>
            <a:lvl2pPr marL="403622" indent="-136922" algn="l" defTabSz="342900" rtl="0" eaLnBrk="1" latinLnBrk="0" hangingPunct="1">
              <a:lnSpc>
                <a:spcPct val="110000"/>
              </a:lnSpc>
              <a:spcBef>
                <a:spcPts val="900"/>
              </a:spcBef>
              <a:buClr>
                <a:schemeClr val="bg2"/>
              </a:buClr>
              <a:buFont typeface="Arial"/>
              <a:buChar char="–"/>
              <a:tabLst/>
              <a:defRPr sz="1200" kern="1200">
                <a:solidFill>
                  <a:schemeClr val="tx1"/>
                </a:solidFill>
                <a:latin typeface="Arial"/>
                <a:ea typeface="+mn-ea"/>
                <a:cs typeface="Arial"/>
              </a:defRPr>
            </a:lvl2pPr>
            <a:lvl3pPr marL="670322" indent="-135731" algn="l" defTabSz="342900" rtl="0" eaLnBrk="1" latinLnBrk="0" hangingPunct="1">
              <a:lnSpc>
                <a:spcPct val="110000"/>
              </a:lnSpc>
              <a:spcBef>
                <a:spcPts val="900"/>
              </a:spcBef>
              <a:buClr>
                <a:schemeClr val="bg2"/>
              </a:buClr>
              <a:buFont typeface="Arial"/>
              <a:buChar char="•"/>
              <a:tabLst/>
              <a:defRPr sz="1200" kern="1200">
                <a:solidFill>
                  <a:schemeClr val="tx1"/>
                </a:solidFill>
                <a:latin typeface="Arial"/>
                <a:ea typeface="+mn-ea"/>
                <a:cs typeface="Arial"/>
              </a:defRPr>
            </a:lvl3pPr>
            <a:lvl4pPr marL="933450" indent="-130969" algn="l" defTabSz="342900" rtl="0" eaLnBrk="1" latinLnBrk="0" hangingPunct="1">
              <a:lnSpc>
                <a:spcPct val="110000"/>
              </a:lnSpc>
              <a:spcBef>
                <a:spcPts val="900"/>
              </a:spcBef>
              <a:buClr>
                <a:schemeClr val="bg2"/>
              </a:buClr>
              <a:buFont typeface="Arial"/>
              <a:buChar char="–"/>
              <a:tabLst/>
              <a:defRPr sz="1200" kern="1200">
                <a:solidFill>
                  <a:schemeClr val="tx1"/>
                </a:solidFill>
                <a:latin typeface="Arial"/>
                <a:ea typeface="+mn-ea"/>
                <a:cs typeface="Arial"/>
              </a:defRPr>
            </a:lvl4pPr>
            <a:lvl5pPr marL="1201341" indent="-130969" algn="l" defTabSz="342900" rtl="0" eaLnBrk="1" latinLnBrk="0" hangingPunct="1">
              <a:lnSpc>
                <a:spcPct val="110000"/>
              </a:lnSpc>
              <a:spcBef>
                <a:spcPts val="900"/>
              </a:spcBef>
              <a:buClr>
                <a:schemeClr val="bg2"/>
              </a:buClr>
              <a:buFont typeface="Arial"/>
              <a:buChar char="»"/>
              <a:tabLst/>
              <a:defRPr sz="1200" kern="1200">
                <a:solidFill>
                  <a:schemeClr val="tx1"/>
                </a:solidFill>
                <a:latin typeface="Arial"/>
                <a:ea typeface="+mn-ea"/>
                <a:cs typeface="Arial"/>
              </a:defRPr>
            </a:lvl5pPr>
            <a:lvl6pPr marL="1885950" indent="-171450" algn="l" defTabSz="342900" rtl="0" eaLnBrk="1" latinLnBrk="0" hangingPunct="1">
              <a:spcBef>
                <a:spcPct val="20000"/>
              </a:spcBef>
              <a:buFont typeface="Arial"/>
              <a:buChar char="•"/>
              <a:defRPr sz="1500" kern="1200">
                <a:solidFill>
                  <a:schemeClr val="tx1"/>
                </a:solidFill>
                <a:latin typeface="+mn-lt"/>
                <a:ea typeface="+mn-ea"/>
                <a:cs typeface="+mn-cs"/>
              </a:defRPr>
            </a:lvl6pPr>
            <a:lvl7pPr marL="2228850" indent="-171450" algn="l" defTabSz="342900" rtl="0" eaLnBrk="1" latinLnBrk="0" hangingPunct="1">
              <a:spcBef>
                <a:spcPct val="20000"/>
              </a:spcBef>
              <a:buFont typeface="Arial"/>
              <a:buChar char="•"/>
              <a:defRPr sz="1500" kern="1200">
                <a:solidFill>
                  <a:schemeClr val="tx1"/>
                </a:solidFill>
                <a:latin typeface="+mn-lt"/>
                <a:ea typeface="+mn-ea"/>
                <a:cs typeface="+mn-cs"/>
              </a:defRPr>
            </a:lvl7pPr>
            <a:lvl8pPr marL="2571750" indent="-171450" algn="l" defTabSz="342900" rtl="0" eaLnBrk="1" latinLnBrk="0" hangingPunct="1">
              <a:spcBef>
                <a:spcPct val="20000"/>
              </a:spcBef>
              <a:buFont typeface="Arial"/>
              <a:buChar char="•"/>
              <a:defRPr sz="1500" kern="1200">
                <a:solidFill>
                  <a:schemeClr val="tx1"/>
                </a:solidFill>
                <a:latin typeface="+mn-lt"/>
                <a:ea typeface="+mn-ea"/>
                <a:cs typeface="+mn-cs"/>
              </a:defRPr>
            </a:lvl8pPr>
            <a:lvl9pPr marL="2914650" indent="-171450" algn="l" defTabSz="342900" rtl="0" eaLnBrk="1" latinLnBrk="0" hangingPunct="1">
              <a:spcBef>
                <a:spcPct val="20000"/>
              </a:spcBef>
              <a:buFont typeface="Arial"/>
              <a:buChar char="•"/>
              <a:defRPr sz="1500" kern="1200">
                <a:solidFill>
                  <a:schemeClr val="tx1"/>
                </a:solidFill>
                <a:latin typeface="+mn-lt"/>
                <a:ea typeface="+mn-ea"/>
                <a:cs typeface="+mn-cs"/>
              </a:defRPr>
            </a:lvl9pPr>
          </a:lstStyle>
          <a:p>
            <a:pPr marL="0" indent="0">
              <a:buFont typeface="Arial"/>
              <a:buNone/>
            </a:pPr>
            <a:r>
              <a:rPr lang="it-IT" sz="900" dirty="0">
                <a:solidFill>
                  <a:schemeClr val="bg1"/>
                </a:solidFill>
              </a:rPr>
              <a:t>* Immagine da sostituire, a uso editoriale.</a:t>
            </a:r>
          </a:p>
        </p:txBody>
      </p:sp>
      <p:sp>
        <p:nvSpPr>
          <p:cNvPr id="17" name="Rettangolo 16">
            <a:extLst>
              <a:ext uri="{FF2B5EF4-FFF2-40B4-BE49-F238E27FC236}">
                <a16:creationId xmlns:a16="http://schemas.microsoft.com/office/drawing/2014/main" id="{8E0CC163-C861-F88C-9D0E-59EBB249593F}"/>
              </a:ext>
            </a:extLst>
          </p:cNvPr>
          <p:cNvSpPr/>
          <p:nvPr/>
        </p:nvSpPr>
        <p:spPr>
          <a:xfrm>
            <a:off x="5357224" y="1111343"/>
            <a:ext cx="3742325" cy="369332"/>
          </a:xfrm>
          <a:prstGeom prst="rect">
            <a:avLst/>
          </a:prstGeom>
          <a:noFill/>
          <a:ln w="38100">
            <a:solidFill>
              <a:srgbClr val="FFFF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dirty="0"/>
          </a:p>
        </p:txBody>
      </p:sp>
      <p:pic>
        <p:nvPicPr>
          <p:cNvPr id="27" name="Immagine 26" descr="Immagine che contiene testo, schermata, Carattere, numero&#10;&#10;Descrizione generata automaticamente">
            <a:extLst>
              <a:ext uri="{FF2B5EF4-FFF2-40B4-BE49-F238E27FC236}">
                <a16:creationId xmlns:a16="http://schemas.microsoft.com/office/drawing/2014/main" id="{9A4641E2-FDBB-F2E0-87E6-23C6720086D0}"/>
              </a:ext>
            </a:extLst>
          </p:cNvPr>
          <p:cNvPicPr>
            <a:picLocks noChangeAspect="1"/>
          </p:cNvPicPr>
          <p:nvPr/>
        </p:nvPicPr>
        <p:blipFill>
          <a:blip r:embed="rId4"/>
          <a:stretch>
            <a:fillRect/>
          </a:stretch>
        </p:blipFill>
        <p:spPr>
          <a:xfrm>
            <a:off x="4746718" y="3011459"/>
            <a:ext cx="4217757" cy="1822674"/>
          </a:xfrm>
          <a:prstGeom prst="rect">
            <a:avLst/>
          </a:prstGeom>
        </p:spPr>
      </p:pic>
      <p:sp>
        <p:nvSpPr>
          <p:cNvPr id="28" name="Titolo 1">
            <a:extLst>
              <a:ext uri="{FF2B5EF4-FFF2-40B4-BE49-F238E27FC236}">
                <a16:creationId xmlns:a16="http://schemas.microsoft.com/office/drawing/2014/main" id="{CED76E63-BB55-1E5D-91F6-0953DF355A11}"/>
              </a:ext>
            </a:extLst>
          </p:cNvPr>
          <p:cNvSpPr txBox="1">
            <a:spLocks/>
          </p:cNvSpPr>
          <p:nvPr/>
        </p:nvSpPr>
        <p:spPr>
          <a:xfrm>
            <a:off x="466477" y="2283349"/>
            <a:ext cx="8229600" cy="815789"/>
          </a:xfrm>
          <a:prstGeom prst="rect">
            <a:avLst/>
          </a:prstGeom>
        </p:spPr>
        <p:txBody>
          <a:bodyPr vert="horz" lIns="0" tIns="45720" rIns="91440" bIns="45720" rtlCol="0" anchor="b">
            <a:normAutofit/>
          </a:bodyPr>
          <a:lstStyle>
            <a:lvl1pPr algn="l" defTabSz="342900" rtl="0" eaLnBrk="1" latinLnBrk="0" hangingPunct="1">
              <a:spcBef>
                <a:spcPct val="0"/>
              </a:spcBef>
              <a:buNone/>
              <a:defRPr sz="1800" b="1" kern="1200">
                <a:solidFill>
                  <a:schemeClr val="tx1"/>
                </a:solidFill>
                <a:latin typeface="Arial"/>
                <a:ea typeface="+mj-ea"/>
                <a:cs typeface="Arial"/>
              </a:defRPr>
            </a:lvl1pPr>
          </a:lstStyle>
          <a:p>
            <a:r>
              <a:rPr lang="it-IT" dirty="0"/>
              <a:t>AZOTO ESCRETO – Report di stampa</a:t>
            </a:r>
          </a:p>
        </p:txBody>
      </p:sp>
      <p:sp>
        <p:nvSpPr>
          <p:cNvPr id="29" name="Rettangolo 28">
            <a:extLst>
              <a:ext uri="{FF2B5EF4-FFF2-40B4-BE49-F238E27FC236}">
                <a16:creationId xmlns:a16="http://schemas.microsoft.com/office/drawing/2014/main" id="{AE45E5B4-EDEA-35D2-F22E-6AE6231D7683}"/>
              </a:ext>
            </a:extLst>
          </p:cNvPr>
          <p:cNvSpPr/>
          <p:nvPr/>
        </p:nvSpPr>
        <p:spPr>
          <a:xfrm>
            <a:off x="4679950" y="4347657"/>
            <a:ext cx="4217757" cy="369332"/>
          </a:xfrm>
          <a:prstGeom prst="rect">
            <a:avLst/>
          </a:prstGeom>
          <a:noFill/>
          <a:ln w="38100">
            <a:solidFill>
              <a:srgbClr val="FFFF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dirty="0"/>
          </a:p>
        </p:txBody>
      </p:sp>
      <p:sp>
        <p:nvSpPr>
          <p:cNvPr id="30" name="Segnaposto contenuto 6">
            <a:extLst>
              <a:ext uri="{FF2B5EF4-FFF2-40B4-BE49-F238E27FC236}">
                <a16:creationId xmlns:a16="http://schemas.microsoft.com/office/drawing/2014/main" id="{8AE930FE-6F44-E655-ACB4-DE21072C7752}"/>
              </a:ext>
            </a:extLst>
          </p:cNvPr>
          <p:cNvSpPr txBox="1">
            <a:spLocks/>
          </p:cNvSpPr>
          <p:nvPr/>
        </p:nvSpPr>
        <p:spPr>
          <a:xfrm>
            <a:off x="468313" y="3462014"/>
            <a:ext cx="4103687" cy="647802"/>
          </a:xfrm>
          <a:prstGeom prst="rect">
            <a:avLst/>
          </a:prstGeom>
        </p:spPr>
        <p:txBody>
          <a:bodyPr vert="horz" lIns="0" tIns="0" rIns="91440" bIns="0" rtlCol="0">
            <a:noAutofit/>
          </a:bodyPr>
          <a:lstStyle>
            <a:lvl1pPr marL="135731" indent="-135731" algn="l" defTabSz="342900" rtl="0" eaLnBrk="1" latinLnBrk="0" hangingPunct="1">
              <a:lnSpc>
                <a:spcPct val="110000"/>
              </a:lnSpc>
              <a:spcBef>
                <a:spcPts val="900"/>
              </a:spcBef>
              <a:buClr>
                <a:schemeClr val="bg2"/>
              </a:buClr>
              <a:buFont typeface="Arial"/>
              <a:buChar char="•"/>
              <a:tabLst/>
              <a:defRPr sz="1200" kern="1200">
                <a:solidFill>
                  <a:schemeClr val="tx1"/>
                </a:solidFill>
                <a:latin typeface="Arial"/>
                <a:ea typeface="+mn-ea"/>
                <a:cs typeface="Arial"/>
              </a:defRPr>
            </a:lvl1pPr>
            <a:lvl2pPr marL="403622" indent="-136922" algn="l" defTabSz="342900" rtl="0" eaLnBrk="1" latinLnBrk="0" hangingPunct="1">
              <a:lnSpc>
                <a:spcPct val="110000"/>
              </a:lnSpc>
              <a:spcBef>
                <a:spcPts val="900"/>
              </a:spcBef>
              <a:buClr>
                <a:schemeClr val="bg2"/>
              </a:buClr>
              <a:buFont typeface="Arial"/>
              <a:buChar char="–"/>
              <a:tabLst/>
              <a:defRPr sz="1200" kern="1200">
                <a:solidFill>
                  <a:schemeClr val="tx1"/>
                </a:solidFill>
                <a:latin typeface="Arial"/>
                <a:ea typeface="+mn-ea"/>
                <a:cs typeface="Arial"/>
              </a:defRPr>
            </a:lvl2pPr>
            <a:lvl3pPr marL="670322" indent="-135731" algn="l" defTabSz="342900" rtl="0" eaLnBrk="1" latinLnBrk="0" hangingPunct="1">
              <a:lnSpc>
                <a:spcPct val="110000"/>
              </a:lnSpc>
              <a:spcBef>
                <a:spcPts val="900"/>
              </a:spcBef>
              <a:buClr>
                <a:schemeClr val="bg2"/>
              </a:buClr>
              <a:buFont typeface="Arial"/>
              <a:buChar char="•"/>
              <a:tabLst/>
              <a:defRPr sz="1200" kern="1200">
                <a:solidFill>
                  <a:schemeClr val="tx1"/>
                </a:solidFill>
                <a:latin typeface="Arial"/>
                <a:ea typeface="+mn-ea"/>
                <a:cs typeface="Arial"/>
              </a:defRPr>
            </a:lvl3pPr>
            <a:lvl4pPr marL="933450" indent="-130969" algn="l" defTabSz="342900" rtl="0" eaLnBrk="1" latinLnBrk="0" hangingPunct="1">
              <a:lnSpc>
                <a:spcPct val="110000"/>
              </a:lnSpc>
              <a:spcBef>
                <a:spcPts val="900"/>
              </a:spcBef>
              <a:buClr>
                <a:schemeClr val="bg2"/>
              </a:buClr>
              <a:buFont typeface="Arial"/>
              <a:buChar char="–"/>
              <a:tabLst/>
              <a:defRPr sz="1200" kern="1200">
                <a:solidFill>
                  <a:schemeClr val="tx1"/>
                </a:solidFill>
                <a:latin typeface="Arial"/>
                <a:ea typeface="+mn-ea"/>
                <a:cs typeface="Arial"/>
              </a:defRPr>
            </a:lvl4pPr>
            <a:lvl5pPr marL="1201341" indent="-130969" algn="l" defTabSz="342900" rtl="0" eaLnBrk="1" latinLnBrk="0" hangingPunct="1">
              <a:lnSpc>
                <a:spcPct val="110000"/>
              </a:lnSpc>
              <a:spcBef>
                <a:spcPts val="900"/>
              </a:spcBef>
              <a:buClr>
                <a:schemeClr val="bg2"/>
              </a:buClr>
              <a:buFont typeface="Arial"/>
              <a:buChar char="»"/>
              <a:tabLst/>
              <a:defRPr sz="1200" kern="1200">
                <a:solidFill>
                  <a:schemeClr val="tx1"/>
                </a:solidFill>
                <a:latin typeface="Arial"/>
                <a:ea typeface="+mn-ea"/>
                <a:cs typeface="Arial"/>
              </a:defRPr>
            </a:lvl5pPr>
            <a:lvl6pPr marL="1885950" indent="-171450" algn="l" defTabSz="342900" rtl="0" eaLnBrk="1" latinLnBrk="0" hangingPunct="1">
              <a:spcBef>
                <a:spcPct val="20000"/>
              </a:spcBef>
              <a:buFont typeface="Arial"/>
              <a:buChar char="•"/>
              <a:defRPr sz="1500" kern="1200">
                <a:solidFill>
                  <a:schemeClr val="tx1"/>
                </a:solidFill>
                <a:latin typeface="+mn-lt"/>
                <a:ea typeface="+mn-ea"/>
                <a:cs typeface="+mn-cs"/>
              </a:defRPr>
            </a:lvl6pPr>
            <a:lvl7pPr marL="2228850" indent="-171450" algn="l" defTabSz="342900" rtl="0" eaLnBrk="1" latinLnBrk="0" hangingPunct="1">
              <a:spcBef>
                <a:spcPct val="20000"/>
              </a:spcBef>
              <a:buFont typeface="Arial"/>
              <a:buChar char="•"/>
              <a:defRPr sz="1500" kern="1200">
                <a:solidFill>
                  <a:schemeClr val="tx1"/>
                </a:solidFill>
                <a:latin typeface="+mn-lt"/>
                <a:ea typeface="+mn-ea"/>
                <a:cs typeface="+mn-cs"/>
              </a:defRPr>
            </a:lvl7pPr>
            <a:lvl8pPr marL="2571750" indent="-171450" algn="l" defTabSz="342900" rtl="0" eaLnBrk="1" latinLnBrk="0" hangingPunct="1">
              <a:spcBef>
                <a:spcPct val="20000"/>
              </a:spcBef>
              <a:buFont typeface="Arial"/>
              <a:buChar char="•"/>
              <a:defRPr sz="1500" kern="1200">
                <a:solidFill>
                  <a:schemeClr val="tx1"/>
                </a:solidFill>
                <a:latin typeface="+mn-lt"/>
                <a:ea typeface="+mn-ea"/>
                <a:cs typeface="+mn-cs"/>
              </a:defRPr>
            </a:lvl8pPr>
            <a:lvl9pPr marL="2914650" indent="-171450" algn="l" defTabSz="342900" rtl="0" eaLnBrk="1" latinLnBrk="0" hangingPunct="1">
              <a:spcBef>
                <a:spcPct val="20000"/>
              </a:spcBef>
              <a:buFont typeface="Arial"/>
              <a:buChar char="•"/>
              <a:defRPr sz="1500" kern="1200">
                <a:solidFill>
                  <a:schemeClr val="tx1"/>
                </a:solidFill>
                <a:latin typeface="+mn-lt"/>
                <a:ea typeface="+mn-ea"/>
                <a:cs typeface="+mn-cs"/>
              </a:defRPr>
            </a:lvl9pPr>
          </a:lstStyle>
          <a:p>
            <a:pPr marL="0" indent="0">
              <a:buFont typeface="Arial"/>
              <a:buNone/>
            </a:pPr>
            <a:r>
              <a:rPr lang="it-IT"/>
              <a:t>Il sistema restituisce il valore di </a:t>
            </a:r>
            <a:r>
              <a:rPr lang="it-IT" b="1"/>
              <a:t>N escreto prodotto e stoccato</a:t>
            </a:r>
            <a:r>
              <a:rPr lang="it-IT"/>
              <a:t> ed il valore di </a:t>
            </a:r>
            <a:r>
              <a:rPr lang="it-IT" b="1"/>
              <a:t>N escreto in distribuzione</a:t>
            </a:r>
            <a:r>
              <a:rPr lang="it-IT"/>
              <a:t>.</a:t>
            </a:r>
            <a:endParaRPr lang="it-IT">
              <a:highlight>
                <a:srgbClr val="00FFFF"/>
              </a:highlight>
            </a:endParaRPr>
          </a:p>
          <a:p>
            <a:pPr marL="0" indent="0">
              <a:buFont typeface="Arial"/>
              <a:buNone/>
            </a:pPr>
            <a:endParaRPr lang="it-IT" dirty="0"/>
          </a:p>
        </p:txBody>
      </p:sp>
    </p:spTree>
    <p:extLst>
      <p:ext uri="{BB962C8B-B14F-4D97-AF65-F5344CB8AC3E}">
        <p14:creationId xmlns:p14="http://schemas.microsoft.com/office/powerpoint/2010/main" val="3735804068"/>
      </p:ext>
    </p:extLst>
  </p:cSld>
  <p:clrMapOvr>
    <a:masterClrMapping/>
  </p:clrMapOvr>
</p:sld>
</file>

<file path=ppt/theme/theme1.xml><?xml version="1.0" encoding="utf-8"?>
<a:theme xmlns:a="http://schemas.openxmlformats.org/drawingml/2006/main" name="Schema_cover">
  <a:themeElements>
    <a:clrScheme name="Personalizzati 9">
      <a:dk1>
        <a:srgbClr val="3C3C3B"/>
      </a:dk1>
      <a:lt1>
        <a:srgbClr val="FFFFFF"/>
      </a:lt1>
      <a:dk2>
        <a:srgbClr val="A2BB2C"/>
      </a:dk2>
      <a:lt2>
        <a:srgbClr val="00803F"/>
      </a:lt2>
      <a:accent1>
        <a:srgbClr val="1B9583"/>
      </a:accent1>
      <a:accent2>
        <a:srgbClr val="15AF97"/>
      </a:accent2>
      <a:accent3>
        <a:srgbClr val="61B34F"/>
      </a:accent3>
      <a:accent4>
        <a:srgbClr val="00A13A"/>
      </a:accent4>
      <a:accent5>
        <a:srgbClr val="28B8CE"/>
      </a:accent5>
      <a:accent6>
        <a:srgbClr val="008EA7"/>
      </a:accent6>
      <a:hlink>
        <a:srgbClr val="A2BC2C"/>
      </a:hlink>
      <a:folHlink>
        <a:srgbClr val="3C3C3B"/>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txDef>
      <a:spPr>
        <a:noFill/>
      </a:spPr>
      <a:bodyPr wrap="none" rtlCol="0">
        <a:spAutoFit/>
      </a:bodyPr>
      <a:lstStyle>
        <a:defPPr>
          <a:defRPr dirty="0" err="1" smtClean="0">
            <a:latin typeface="+mj-lt"/>
          </a:defRPr>
        </a:defPPr>
      </a:lstStyle>
    </a:txDef>
  </a:objectDefaults>
  <a:extraClrSchemeLst/>
</a:theme>
</file>

<file path=ppt/theme/theme2.xml><?xml version="1.0" encoding="utf-8"?>
<a:theme xmlns:a="http://schemas.openxmlformats.org/drawingml/2006/main" name="Schema pagine interne">
  <a:themeElements>
    <a:clrScheme name="Personalizzati 9">
      <a:dk1>
        <a:srgbClr val="3C3C3B"/>
      </a:dk1>
      <a:lt1>
        <a:srgbClr val="FFFFFF"/>
      </a:lt1>
      <a:dk2>
        <a:srgbClr val="A2BB2C"/>
      </a:dk2>
      <a:lt2>
        <a:srgbClr val="00803F"/>
      </a:lt2>
      <a:accent1>
        <a:srgbClr val="1B9583"/>
      </a:accent1>
      <a:accent2>
        <a:srgbClr val="15AF97"/>
      </a:accent2>
      <a:accent3>
        <a:srgbClr val="61B34F"/>
      </a:accent3>
      <a:accent4>
        <a:srgbClr val="00A13A"/>
      </a:accent4>
      <a:accent5>
        <a:srgbClr val="28B8CE"/>
      </a:accent5>
      <a:accent6>
        <a:srgbClr val="008EA7"/>
      </a:accent6>
      <a:hlink>
        <a:srgbClr val="A2BC2C"/>
      </a:hlink>
      <a:folHlink>
        <a:srgbClr val="3C3C3B"/>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txDef>
      <a:spPr>
        <a:noFill/>
      </a:spPr>
      <a:bodyPr wrap="none" rtlCol="0">
        <a:spAutoFit/>
      </a:bodyPr>
      <a:lstStyle>
        <a:defPPr>
          <a:defRPr dirty="0" err="1" smtClean="0">
            <a:latin typeface="+mj-lt"/>
          </a:defRPr>
        </a:defPPr>
      </a:lstStyle>
    </a:txDef>
  </a:objectDefaults>
  <a:extraClrSchemeLst/>
</a:theme>
</file>

<file path=ppt/theme/theme3.xml><?xml version="1.0" encoding="utf-8"?>
<a:theme xmlns:a="http://schemas.openxmlformats.org/drawingml/2006/main" name="Tema di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Default Theme</Template>
  <TotalTime>2126</TotalTime>
  <Words>1245</Words>
  <Application>Microsoft Office PowerPoint</Application>
  <PresentationFormat>Presentazione su schermo (16:9)</PresentationFormat>
  <Paragraphs>160</Paragraphs>
  <Slides>16</Slides>
  <Notes>4</Notes>
  <HiddenSlides>0</HiddenSlides>
  <MMClips>0</MMClips>
  <ScaleCrop>false</ScaleCrop>
  <HeadingPairs>
    <vt:vector size="6" baseType="variant">
      <vt:variant>
        <vt:lpstr>Caratteri utilizzati</vt:lpstr>
      </vt:variant>
      <vt:variant>
        <vt:i4>5</vt:i4>
      </vt:variant>
      <vt:variant>
        <vt:lpstr>Tema</vt:lpstr>
      </vt:variant>
      <vt:variant>
        <vt:i4>2</vt:i4>
      </vt:variant>
      <vt:variant>
        <vt:lpstr>Titoli diapositive</vt:lpstr>
      </vt:variant>
      <vt:variant>
        <vt:i4>16</vt:i4>
      </vt:variant>
    </vt:vector>
  </HeadingPairs>
  <TitlesOfParts>
    <vt:vector size="23" baseType="lpstr">
      <vt:lpstr>Aptos</vt:lpstr>
      <vt:lpstr>Arial</vt:lpstr>
      <vt:lpstr>Calibri</vt:lpstr>
      <vt:lpstr>Titillium Web</vt:lpstr>
      <vt:lpstr>Wingdings</vt:lpstr>
      <vt:lpstr>Schema_cover</vt:lpstr>
      <vt:lpstr>Schema pagine interne</vt:lpstr>
      <vt:lpstr>TAVOLO NITRATI 11.02.2025</vt:lpstr>
      <vt:lpstr>Ordine del giorno</vt:lpstr>
      <vt:lpstr>Chiusura periodo di divieto continuativo di spandimento</vt:lpstr>
      <vt:lpstr>Chiusura periodo di divieto continuativo di spandimento</vt:lpstr>
      <vt:lpstr>Apertura comunicazioni nitrati 2025 – tempistiche campagna 2025</vt:lpstr>
      <vt:lpstr>Apertura comunicazioni nitrati 2025 – novità CN 2025 in SISCO</vt:lpstr>
      <vt:lpstr>FOSFORO – Gestione colturale</vt:lpstr>
      <vt:lpstr>FOSFORO – Classificazione aziendale</vt:lpstr>
      <vt:lpstr>AZOTO ESCRETO – Classificazione aziendale</vt:lpstr>
      <vt:lpstr>BAD COMPANIES – anomalie bloccanti</vt:lpstr>
      <vt:lpstr>CALCOLO GG MIN STOCCAGGIO LIQUIDI COMUNI MONTAGNA</vt:lpstr>
      <vt:lpstr>COVER CROP – in corso di implementazione </vt:lpstr>
      <vt:lpstr>Precisazione – inserimento Fanghi e Gessi</vt:lpstr>
      <vt:lpstr>Riscontro – utilizzo sottoprodotti di vinificazione</vt:lpstr>
      <vt:lpstr>Riscontro – utilizzo sottoprodotti di vinificazione</vt:lpstr>
      <vt:lpstr>VARIE ed EVENTUALI</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Presentazione standard di PowerPoint</dc:title>
  <dc:creator>employee</dc:creator>
  <cp:lastModifiedBy>Nicolo' Pricca</cp:lastModifiedBy>
  <cp:revision>196</cp:revision>
  <dcterms:created xsi:type="dcterms:W3CDTF">2019-07-02T13:36:47Z</dcterms:created>
  <dcterms:modified xsi:type="dcterms:W3CDTF">2025-02-10T13:54:58Z</dcterms:modified>
</cp:coreProperties>
</file>